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6.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7.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8.xml" ContentType="application/vnd.openxmlformats-officedocument.theme+xml"/>
  <Override PartName="/ppt/theme/theme2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8" r:id="rId20"/>
    <p:sldMasterId id="2147483690" r:id="rId21"/>
    <p:sldMasterId id="2147483692" r:id="rId22"/>
    <p:sldMasterId id="2147483694" r:id="rId23"/>
    <p:sldMasterId id="2147483696" r:id="rId24"/>
    <p:sldMasterId id="2147483698" r:id="rId25"/>
    <p:sldMasterId id="2147483700" r:id="rId26"/>
    <p:sldMasterId id="2147483713" r:id="rId27"/>
    <p:sldMasterId id="2147483726" r:id="rId28"/>
  </p:sldMasterIdLst>
  <p:notesMasterIdLst>
    <p:notesMasterId r:id="rId43"/>
  </p:notesMasterIdLst>
  <p:sldIdLst>
    <p:sldId id="256" r:id="rId29"/>
    <p:sldId id="259" r:id="rId30"/>
    <p:sldId id="258" r:id="rId31"/>
    <p:sldId id="283" r:id="rId32"/>
    <p:sldId id="260" r:id="rId33"/>
    <p:sldId id="261" r:id="rId34"/>
    <p:sldId id="262" r:id="rId35"/>
    <p:sldId id="263" r:id="rId36"/>
    <p:sldId id="264" r:id="rId37"/>
    <p:sldId id="265" r:id="rId38"/>
    <p:sldId id="266" r:id="rId39"/>
    <p:sldId id="267" r:id="rId40"/>
    <p:sldId id="268" r:id="rId41"/>
    <p:sldId id="282" r:id="rId4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0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11.xml"/><Relationship Id="rId21" Type="http://schemas.openxmlformats.org/officeDocument/2006/relationships/slideMaster" Target="slideMasters/slideMaster21.xml"/><Relationship Id="rId34" Type="http://schemas.openxmlformats.org/officeDocument/2006/relationships/slide" Target="slides/slide6.xml"/><Relationship Id="rId42" Type="http://schemas.openxmlformats.org/officeDocument/2006/relationships/slide" Target="slides/slide14.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4.xml"/><Relationship Id="rId37" Type="http://schemas.openxmlformats.org/officeDocument/2006/relationships/slide" Target="slides/slide9.xml"/><Relationship Id="rId40" Type="http://schemas.openxmlformats.org/officeDocument/2006/relationships/slide" Target="slides/slide12.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8.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3.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 Target="slides/slide2.xml"/><Relationship Id="rId35" Type="http://schemas.openxmlformats.org/officeDocument/2006/relationships/slide" Target="slides/slide7.xml"/><Relationship Id="rId43" Type="http://schemas.openxmlformats.org/officeDocument/2006/relationships/notesMaster" Target="notesMasters/notesMaster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5.xml"/><Relationship Id="rId38" Type="http://schemas.openxmlformats.org/officeDocument/2006/relationships/slide" Target="slides/slide10.xml"/><Relationship Id="rId46" Type="http://schemas.openxmlformats.org/officeDocument/2006/relationships/theme" Target="theme/theme1.xml"/><Relationship Id="rId20" Type="http://schemas.openxmlformats.org/officeDocument/2006/relationships/slideMaster" Target="slideMasters/slideMaster20.xml"/><Relationship Id="rId41"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8"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pPr algn="ctr"/>
            <a:r>
              <a:rPr lang="es-ES" sz="4400" b="0" strike="noStrike" spc="-1">
                <a:solidFill>
                  <a:srgbClr val="000000"/>
                </a:solidFill>
                <a:latin typeface="Arial"/>
              </a:rPr>
              <a:t>Pulse para desplazar la diapositiva</a:t>
            </a:r>
          </a:p>
        </p:txBody>
      </p:sp>
      <p:sp>
        <p:nvSpPr>
          <p:cNvPr id="69"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216000">
              <a:buNone/>
            </a:pPr>
            <a:r>
              <a:rPr lang="es-ES" sz="2000" b="0" strike="noStrike" spc="-1">
                <a:solidFill>
                  <a:srgbClr val="000000"/>
                </a:solidFill>
                <a:latin typeface="Arial"/>
              </a:rPr>
              <a:t>Pulse para editar el formato de las notas</a:t>
            </a:r>
          </a:p>
        </p:txBody>
      </p:sp>
      <p:sp>
        <p:nvSpPr>
          <p:cNvPr id="70"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s-ES" sz="1400" b="0" strike="noStrike" spc="-1">
                <a:solidFill>
                  <a:srgbClr val="000000"/>
                </a:solidFill>
                <a:latin typeface="Times New Roman"/>
              </a:rPr>
              <a:t>&lt;cabecera&gt;</a:t>
            </a:r>
          </a:p>
        </p:txBody>
      </p:sp>
      <p:sp>
        <p:nvSpPr>
          <p:cNvPr id="71" name="PlaceHolder 4"/>
          <p:cNvSpPr>
            <a:spLocks noGrp="1"/>
          </p:cNvSpPr>
          <p:nvPr>
            <p:ph type="dt" idx="10"/>
          </p:nvPr>
        </p:nvSpPr>
        <p:spPr>
          <a:xfrm>
            <a:off x="4278960" y="0"/>
            <a:ext cx="3280680" cy="534240"/>
          </a:xfrm>
          <a:prstGeom prst="rect">
            <a:avLst/>
          </a:prstGeom>
          <a:noFill/>
          <a:ln w="0">
            <a:noFill/>
          </a:ln>
        </p:spPr>
        <p:txBody>
          <a:bodyPr lIns="0" tIns="0" rIns="0" bIns="0" anchor="t">
            <a:noAutofit/>
          </a:bodyPr>
          <a:lstStyle>
            <a:lvl1pPr indent="0" algn="r">
              <a:buNone/>
              <a:defRPr lang="es-ES" sz="1400" b="0" strike="noStrike" spc="-1">
                <a:solidFill>
                  <a:srgbClr val="000000"/>
                </a:solidFill>
                <a:latin typeface="Times New Roman"/>
              </a:defRPr>
            </a:lvl1pPr>
          </a:lstStyle>
          <a:p>
            <a:pPr indent="0" algn="r">
              <a:buNone/>
            </a:pPr>
            <a:r>
              <a:rPr lang="es-ES" sz="1400" b="0" strike="noStrike" spc="-1">
                <a:solidFill>
                  <a:srgbClr val="000000"/>
                </a:solidFill>
                <a:latin typeface="Times New Roman"/>
              </a:rPr>
              <a:t>&lt;fecha/hora&gt;</a:t>
            </a:r>
          </a:p>
        </p:txBody>
      </p:sp>
      <p:sp>
        <p:nvSpPr>
          <p:cNvPr id="72" name="PlaceHolder 5"/>
          <p:cNvSpPr>
            <a:spLocks noGrp="1"/>
          </p:cNvSpPr>
          <p:nvPr>
            <p:ph type="ftr" idx="11"/>
          </p:nvPr>
        </p:nvSpPr>
        <p:spPr>
          <a:xfrm>
            <a:off x="0" y="10157400"/>
            <a:ext cx="3280680" cy="534240"/>
          </a:xfrm>
          <a:prstGeom prst="rect">
            <a:avLst/>
          </a:prstGeom>
          <a:noFill/>
          <a:ln w="0">
            <a:noFill/>
          </a:ln>
        </p:spPr>
        <p:txBody>
          <a:bodyPr lIns="0" tIns="0" rIns="0" bIns="0" anchor="b">
            <a:noAutofit/>
          </a:bodyPr>
          <a:lstStyle>
            <a:lvl1pPr indent="0">
              <a:buNone/>
              <a:defRPr lang="es-ES" sz="1400" b="0" strike="noStrike" spc="-1">
                <a:solidFill>
                  <a:srgbClr val="000000"/>
                </a:solidFill>
                <a:latin typeface="Times New Roman"/>
              </a:defRPr>
            </a:lvl1pPr>
          </a:lstStyle>
          <a:p>
            <a:pPr indent="0">
              <a:buNone/>
            </a:pPr>
            <a:r>
              <a:rPr lang="es-ES" sz="1400" b="0" strike="noStrike" spc="-1">
                <a:solidFill>
                  <a:srgbClr val="000000"/>
                </a:solidFill>
                <a:latin typeface="Times New Roman"/>
              </a:rPr>
              <a:t>&lt;pie de página&gt;</a:t>
            </a:r>
          </a:p>
        </p:txBody>
      </p:sp>
      <p:sp>
        <p:nvSpPr>
          <p:cNvPr id="73" name="PlaceHolder 6"/>
          <p:cNvSpPr>
            <a:spLocks noGrp="1"/>
          </p:cNvSpPr>
          <p:nvPr>
            <p:ph type="sldNum" idx="12"/>
          </p:nvPr>
        </p:nvSpPr>
        <p:spPr>
          <a:xfrm>
            <a:off x="4278960" y="10157400"/>
            <a:ext cx="3280680" cy="534240"/>
          </a:xfrm>
          <a:prstGeom prst="rect">
            <a:avLst/>
          </a:prstGeom>
          <a:noFill/>
          <a:ln w="0">
            <a:noFill/>
          </a:ln>
        </p:spPr>
        <p:txBody>
          <a:bodyPr lIns="0" tIns="0" rIns="0" bIns="0" anchor="b">
            <a:noAutofit/>
          </a:bodyPr>
          <a:lstStyle>
            <a:lvl1pPr indent="0" algn="r">
              <a:buNone/>
              <a:defRPr lang="es-ES" sz="1400" b="0" strike="noStrike" spc="-1">
                <a:solidFill>
                  <a:srgbClr val="000000"/>
                </a:solidFill>
                <a:latin typeface="Times New Roman"/>
              </a:defRPr>
            </a:lvl1pPr>
          </a:lstStyle>
          <a:p>
            <a:pPr indent="0" algn="r">
              <a:buNone/>
            </a:pPr>
            <a:fld id="{54735B5C-3266-4E79-BD19-9212AE051EDD}" type="slidenum">
              <a:rPr lang="es-ES" sz="1400" b="0" strike="noStrike" spc="-1">
                <a:solidFill>
                  <a:srgbClr val="000000"/>
                </a:solidFill>
                <a:latin typeface="Times New Roman"/>
              </a:rPr>
              <a:t>‹Nº›</a:t>
            </a:fld>
            <a:endParaRPr lang="es-E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ab93e9fbd5_0_0: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9" name="Google Shape;269;g2ab93e9fbd5_0_0: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ab93e9fbd5_0_72: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7" name="Google Shape;347;g2ab93e9fbd5_0_72: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5: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8" name="Google Shape;358;p5: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ab93e9fbd5_0_17: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9" name="Google Shape;279;g2ab93e9fbd5_0_17: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ab93e9fbd5_0_23: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6" name="Google Shape;286;g2ab93e9fbd5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ab93e9fbd5_0_32: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6" name="Google Shape;296;g2ab93e9fbd5_0_32: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ab93e9fbd5_0_9: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3" name="Google Shape;303;g2ab93e9fbd5_0_9: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ab93e9fbd5_0_46: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4" name="Google Shape;314;g2ab93e9fbd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ab93e9fbd5_0_40: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3" name="Google Shape;323;g2ab93e9fbd5_0_40: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ab93e9fbd5_0_56: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0" name="Google Shape;330;g2ab93e9fbd5_0_56: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ab93e9fbd5_0_66: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0" name="Google Shape;340;g2ab93e9fbd5_0_66: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Portada 1">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1 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3 1 1">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Separata 01 | Título + Subtítulo 2 2 2 1 1 1">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2083FCE3-8B3F-4426-A85E-5715FEAD4501}" type="slidenum">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49_Custom Layout">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30_Diseño personalizado">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OBJEC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s-ES" sz="4400" b="0" strike="noStrike" spc="-1">
              <a:solidFill>
                <a:srgbClr val="FFFFFF"/>
              </a:solidFill>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4" name="PlaceHolder 3"/>
          <p:cNvSpPr>
            <a:spLocks noGrp="1"/>
          </p:cNvSpPr>
          <p:nvPr>
            <p:ph type="ftr" idx="3"/>
          </p:nvPr>
        </p:nvSpPr>
        <p:spPr/>
        <p:txBody>
          <a:bodyPr/>
          <a:lstStyle/>
          <a:p>
            <a:r>
              <a:t>Footer</a:t>
            </a:r>
          </a:p>
        </p:txBody>
      </p:sp>
      <p:sp>
        <p:nvSpPr>
          <p:cNvPr id="5" name="PlaceHolder 4"/>
          <p:cNvSpPr>
            <a:spLocks noGrp="1"/>
          </p:cNvSpPr>
          <p:nvPr>
            <p:ph type="sldNum" idx="4"/>
          </p:nvPr>
        </p:nvSpPr>
        <p:spPr/>
        <p:txBody>
          <a:bodyPr/>
          <a:lstStyle/>
          <a:p>
            <a:fld id="{2EC4CCC0-C1A9-4DEC-AD55-0E9901FDF05C}" type="slidenum">
              <a:t>‹Nº›</a:t>
            </a:fld>
            <a:endParaRPr/>
          </a:p>
        </p:txBody>
      </p:sp>
      <p:sp>
        <p:nvSpPr>
          <p:cNvPr id="6" name="PlaceHolder 5"/>
          <p:cNvSpPr>
            <a:spLocks noGrp="1"/>
          </p:cNvSpPr>
          <p:nvPr>
            <p:ph type="dt" idx="5"/>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31_Diseño personalizado">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01">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Separata 01 | Título + Subtítulo 2 2 2 1 1">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281310EB-A816-4C21-8304-1D3AD12151DC}" type="slidenum">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parata 01 | Título + Subtítulo 2 2 2 1">
    <p:spTree>
      <p:nvGrpSpPr>
        <p:cNvPr id="1" name=""/>
        <p:cNvGrpSpPr/>
        <p:nvPr/>
      </p:nvGrpSpPr>
      <p:grpSpPr>
        <a:xfrm>
          <a:off x="0" y="0"/>
          <a:ext cx="0" cy="0"/>
          <a:chOff x="0" y="0"/>
          <a:chExt cx="0" cy="0"/>
        </a:xfrm>
      </p:grpSpPr>
      <p:sp>
        <p:nvSpPr>
          <p:cNvPr id="2" name="PlaceHolder 1"/>
          <p:cNvSpPr>
            <a:spLocks noGrp="1"/>
          </p:cNvSpPr>
          <p:nvPr>
            <p:ph type="sldNum" idx="7"/>
          </p:nvPr>
        </p:nvSpPr>
        <p:spPr/>
        <p:txBody>
          <a:bodyPr/>
          <a:lstStyle/>
          <a:p>
            <a:fld id="{B8FFB151-E74F-4F0D-9E75-0E46E96B371C}" type="slidenum">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1 1 1">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s-ES" sz="4400" b="0" strike="noStrike" spc="-1">
              <a:solidFill>
                <a:srgbClr val="FFFFFF"/>
              </a:solidFill>
              <a:latin typeface="Arial"/>
            </a:endParaRPr>
          </a:p>
        </p:txBody>
      </p:sp>
      <p:sp>
        <p:nvSpPr>
          <p:cNvPr id="61"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s-ES" sz="3200" b="0" strike="noStrike" spc="-1">
              <a:solidFill>
                <a:srgbClr val="FFFFFF"/>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Portada 1 1">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Separata 01 | Título + Subtítulo 2 2 2 2">
    <p:spTree>
      <p:nvGrpSpPr>
        <p:cNvPr id="1" name=""/>
        <p:cNvGrpSpPr/>
        <p:nvPr/>
      </p:nvGrpSpPr>
      <p:grpSpPr>
        <a:xfrm>
          <a:off x="0" y="0"/>
          <a:ext cx="0" cy="0"/>
          <a:chOff x="0" y="0"/>
          <a:chExt cx="0" cy="0"/>
        </a:xfrm>
      </p:grpSpPr>
      <p:sp>
        <p:nvSpPr>
          <p:cNvPr id="2" name="PlaceHolder 1"/>
          <p:cNvSpPr>
            <a:spLocks noGrp="1"/>
          </p:cNvSpPr>
          <p:nvPr>
            <p:ph type="sldNum" idx="8"/>
          </p:nvPr>
        </p:nvSpPr>
        <p:spPr/>
        <p:txBody>
          <a:bodyPr/>
          <a:lstStyle/>
          <a:p>
            <a:fld id="{4D50D603-91D8-4107-B3CB-9CA8E6DC2F9F}" type="slidenum">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eparata 01 | Título + Subtítulo 2 2 2 1 2">
    <p:spTree>
      <p:nvGrpSpPr>
        <p:cNvPr id="1" name=""/>
        <p:cNvGrpSpPr/>
        <p:nvPr/>
      </p:nvGrpSpPr>
      <p:grpSpPr>
        <a:xfrm>
          <a:off x="0" y="0"/>
          <a:ext cx="0" cy="0"/>
          <a:chOff x="0" y="0"/>
          <a:chExt cx="0" cy="0"/>
        </a:xfrm>
      </p:grpSpPr>
      <p:sp>
        <p:nvSpPr>
          <p:cNvPr id="2" name="PlaceHolder 1"/>
          <p:cNvSpPr>
            <a:spLocks noGrp="1"/>
          </p:cNvSpPr>
          <p:nvPr>
            <p:ph type="sldNum" idx="9"/>
          </p:nvPr>
        </p:nvSpPr>
        <p:spPr/>
        <p:txBody>
          <a:bodyPr/>
          <a:lstStyle/>
          <a:p>
            <a:fld id="{73159866-2A10-439D-8D43-D20DEC54AFB1}" type="slidenum">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70"/>
        <p:cNvGrpSpPr/>
        <p:nvPr/>
      </p:nvGrpSpPr>
      <p:grpSpPr>
        <a:xfrm>
          <a:off x="0" y="0"/>
          <a:ext cx="0" cy="0"/>
          <a:chOff x="0" y="0"/>
          <a:chExt cx="0" cy="0"/>
        </a:xfrm>
      </p:grpSpPr>
      <p:sp>
        <p:nvSpPr>
          <p:cNvPr id="71" name="Google Shape;71;p12"/>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2" name="Google Shape;72;p12"/>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73" name="Google Shape;73;p12"/>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0770913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x">
  <p:cSld name="Title Slide">
    <p:spTree>
      <p:nvGrpSpPr>
        <p:cNvPr id="1" name="Shape 74"/>
        <p:cNvGrpSpPr/>
        <p:nvPr/>
      </p:nvGrpSpPr>
      <p:grpSpPr>
        <a:xfrm>
          <a:off x="0" y="0"/>
          <a:ext cx="0" cy="0"/>
          <a:chOff x="0" y="0"/>
          <a:chExt cx="0" cy="0"/>
        </a:xfrm>
      </p:grpSpPr>
      <p:sp>
        <p:nvSpPr>
          <p:cNvPr id="75" name="Google Shape;75;p27"/>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6" name="Google Shape;76;p27"/>
          <p:cNvSpPr txBox="1">
            <a:spLocks noGrp="1"/>
          </p:cNvSpPr>
          <p:nvPr>
            <p:ph type="subTitle" idx="1"/>
          </p:nvPr>
        </p:nvSpPr>
        <p:spPr>
          <a:xfrm>
            <a:off x="609480" y="1604520"/>
            <a:ext cx="10972400" cy="3977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7" name="Google Shape;77;p27"/>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8" name="Google Shape;78;p27"/>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79" name="Google Shape;79;p27"/>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1565776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Content" type="obj">
  <p:cSld name="Title, Content">
    <p:spTree>
      <p:nvGrpSpPr>
        <p:cNvPr id="1" name="Shape 80"/>
        <p:cNvGrpSpPr/>
        <p:nvPr/>
      </p:nvGrpSpPr>
      <p:grpSpPr>
        <a:xfrm>
          <a:off x="0" y="0"/>
          <a:ext cx="0" cy="0"/>
          <a:chOff x="0" y="0"/>
          <a:chExt cx="0" cy="0"/>
        </a:xfrm>
      </p:grpSpPr>
      <p:sp>
        <p:nvSpPr>
          <p:cNvPr id="81" name="Google Shape;81;p28"/>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2" name="Google Shape;82;p28"/>
          <p:cNvSpPr txBox="1">
            <a:spLocks noGrp="1"/>
          </p:cNvSpPr>
          <p:nvPr>
            <p:ph type="body" idx="1"/>
          </p:nvPr>
        </p:nvSpPr>
        <p:spPr>
          <a:xfrm>
            <a:off x="609480" y="1604520"/>
            <a:ext cx="10972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83" name="Google Shape;83;p28"/>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 name="Google Shape;84;p28"/>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85" name="Google Shape;85;p28"/>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8213253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2 Content" type="twoObj">
  <p:cSld name="Title, 2 Content">
    <p:spTree>
      <p:nvGrpSpPr>
        <p:cNvPr id="1" name="Shape 86"/>
        <p:cNvGrpSpPr/>
        <p:nvPr/>
      </p:nvGrpSpPr>
      <p:grpSpPr>
        <a:xfrm>
          <a:off x="0" y="0"/>
          <a:ext cx="0" cy="0"/>
          <a:chOff x="0" y="0"/>
          <a:chExt cx="0" cy="0"/>
        </a:xfrm>
      </p:grpSpPr>
      <p:sp>
        <p:nvSpPr>
          <p:cNvPr id="87" name="Google Shape;87;p29"/>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8" name="Google Shape;88;p29"/>
          <p:cNvSpPr txBox="1">
            <a:spLocks noGrp="1"/>
          </p:cNvSpPr>
          <p:nvPr>
            <p:ph type="body" idx="1"/>
          </p:nvPr>
        </p:nvSpPr>
        <p:spPr>
          <a:xfrm>
            <a:off x="60948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89" name="Google Shape;89;p29"/>
          <p:cNvSpPr txBox="1">
            <a:spLocks noGrp="1"/>
          </p:cNvSpPr>
          <p:nvPr>
            <p:ph type="body" idx="2"/>
          </p:nvPr>
        </p:nvSpPr>
        <p:spPr>
          <a:xfrm>
            <a:off x="623196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90" name="Google Shape;90;p29"/>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1" name="Google Shape;91;p29"/>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92" name="Google Shape;92;p29"/>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565257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3"/>
        <p:cNvGrpSpPr/>
        <p:nvPr/>
      </p:nvGrpSpPr>
      <p:grpSpPr>
        <a:xfrm>
          <a:off x="0" y="0"/>
          <a:ext cx="0" cy="0"/>
          <a:chOff x="0" y="0"/>
          <a:chExt cx="0" cy="0"/>
        </a:xfrm>
      </p:grpSpPr>
      <p:sp>
        <p:nvSpPr>
          <p:cNvPr id="94" name="Google Shape;94;p30"/>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5" name="Google Shape;95;p30"/>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6" name="Google Shape;96;p30"/>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97" name="Google Shape;97;p30"/>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2687474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entered Text" type="objOnly">
  <p:cSld name="Centered Text">
    <p:spTree>
      <p:nvGrpSpPr>
        <p:cNvPr id="1" name="Shape 98"/>
        <p:cNvGrpSpPr/>
        <p:nvPr/>
      </p:nvGrpSpPr>
      <p:grpSpPr>
        <a:xfrm>
          <a:off x="0" y="0"/>
          <a:ext cx="0" cy="0"/>
          <a:chOff x="0" y="0"/>
          <a:chExt cx="0" cy="0"/>
        </a:xfrm>
      </p:grpSpPr>
      <p:sp>
        <p:nvSpPr>
          <p:cNvPr id="99" name="Google Shape;99;p31"/>
          <p:cNvSpPr txBox="1">
            <a:spLocks noGrp="1"/>
          </p:cNvSpPr>
          <p:nvPr>
            <p:ph type="subTitle" idx="1"/>
          </p:nvPr>
        </p:nvSpPr>
        <p:spPr>
          <a:xfrm>
            <a:off x="609480" y="273600"/>
            <a:ext cx="10972400" cy="530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0" name="Google Shape;100;p31"/>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1" name="Google Shape;101;p31"/>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02" name="Google Shape;102;p31"/>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8602687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itle, 2 Content and Content">
    <p:spTree>
      <p:nvGrpSpPr>
        <p:cNvPr id="1" name="Shape 103"/>
        <p:cNvGrpSpPr/>
        <p:nvPr/>
      </p:nvGrpSpPr>
      <p:grpSpPr>
        <a:xfrm>
          <a:off x="0" y="0"/>
          <a:ext cx="0" cy="0"/>
          <a:chOff x="0" y="0"/>
          <a:chExt cx="0" cy="0"/>
        </a:xfrm>
      </p:grpSpPr>
      <p:sp>
        <p:nvSpPr>
          <p:cNvPr id="104" name="Google Shape;104;p32"/>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5" name="Google Shape;105;p32"/>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06" name="Google Shape;106;p32"/>
          <p:cNvSpPr txBox="1">
            <a:spLocks noGrp="1"/>
          </p:cNvSpPr>
          <p:nvPr>
            <p:ph type="body" idx="2"/>
          </p:nvPr>
        </p:nvSpPr>
        <p:spPr>
          <a:xfrm>
            <a:off x="623196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07" name="Google Shape;107;p32"/>
          <p:cNvSpPr txBox="1">
            <a:spLocks noGrp="1"/>
          </p:cNvSpPr>
          <p:nvPr>
            <p:ph type="body" idx="3"/>
          </p:nvPr>
        </p:nvSpPr>
        <p:spPr>
          <a:xfrm>
            <a:off x="60948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08" name="Google Shape;108;p32"/>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9" name="Google Shape;109;p32"/>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10" name="Google Shape;110;p32"/>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6316963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Title Content and 2 Content">
    <p:spTree>
      <p:nvGrpSpPr>
        <p:cNvPr id="1" name="Shape 111"/>
        <p:cNvGrpSpPr/>
        <p:nvPr/>
      </p:nvGrpSpPr>
      <p:grpSpPr>
        <a:xfrm>
          <a:off x="0" y="0"/>
          <a:ext cx="0" cy="0"/>
          <a:chOff x="0" y="0"/>
          <a:chExt cx="0" cy="0"/>
        </a:xfrm>
      </p:grpSpPr>
      <p:sp>
        <p:nvSpPr>
          <p:cNvPr id="112" name="Google Shape;112;p33"/>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3" name="Google Shape;113;p33"/>
          <p:cNvSpPr txBox="1">
            <a:spLocks noGrp="1"/>
          </p:cNvSpPr>
          <p:nvPr>
            <p:ph type="body" idx="1"/>
          </p:nvPr>
        </p:nvSpPr>
        <p:spPr>
          <a:xfrm>
            <a:off x="60948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14" name="Google Shape;114;p33"/>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15" name="Google Shape;115;p33"/>
          <p:cNvSpPr txBox="1">
            <a:spLocks noGrp="1"/>
          </p:cNvSpPr>
          <p:nvPr>
            <p:ph type="body" idx="3"/>
          </p:nvPr>
        </p:nvSpPr>
        <p:spPr>
          <a:xfrm>
            <a:off x="623196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16" name="Google Shape;116;p33"/>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7" name="Google Shape;117;p33"/>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18" name="Google Shape;118;p33"/>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7872216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itle, 2 Content over Content">
    <p:spTree>
      <p:nvGrpSpPr>
        <p:cNvPr id="1" name="Shape 119"/>
        <p:cNvGrpSpPr/>
        <p:nvPr/>
      </p:nvGrpSpPr>
      <p:grpSpPr>
        <a:xfrm>
          <a:off x="0" y="0"/>
          <a:ext cx="0" cy="0"/>
          <a:chOff x="0" y="0"/>
          <a:chExt cx="0" cy="0"/>
        </a:xfrm>
      </p:grpSpPr>
      <p:sp>
        <p:nvSpPr>
          <p:cNvPr id="120" name="Google Shape;120;p34"/>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1" name="Google Shape;121;p34"/>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22" name="Google Shape;122;p34"/>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23" name="Google Shape;123;p34"/>
          <p:cNvSpPr txBox="1">
            <a:spLocks noGrp="1"/>
          </p:cNvSpPr>
          <p:nvPr>
            <p:ph type="body" idx="3"/>
          </p:nvPr>
        </p:nvSpPr>
        <p:spPr>
          <a:xfrm>
            <a:off x="609480" y="3682080"/>
            <a:ext cx="10972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24" name="Google Shape;124;p34"/>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5" name="Google Shape;125;p34"/>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26" name="Google Shape;126;p34"/>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3572688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Content over Content" type="objOverTx">
  <p:cSld name="Title, Content over Content">
    <p:spTree>
      <p:nvGrpSpPr>
        <p:cNvPr id="1" name="Shape 127"/>
        <p:cNvGrpSpPr/>
        <p:nvPr/>
      </p:nvGrpSpPr>
      <p:grpSpPr>
        <a:xfrm>
          <a:off x="0" y="0"/>
          <a:ext cx="0" cy="0"/>
          <a:chOff x="0" y="0"/>
          <a:chExt cx="0" cy="0"/>
        </a:xfrm>
      </p:grpSpPr>
      <p:sp>
        <p:nvSpPr>
          <p:cNvPr id="128" name="Google Shape;128;p35"/>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 name="Google Shape;129;p35"/>
          <p:cNvSpPr txBox="1">
            <a:spLocks noGrp="1"/>
          </p:cNvSpPr>
          <p:nvPr>
            <p:ph type="body" idx="1"/>
          </p:nvPr>
        </p:nvSpPr>
        <p:spPr>
          <a:xfrm>
            <a:off x="609480" y="1604520"/>
            <a:ext cx="10972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30" name="Google Shape;130;p35"/>
          <p:cNvSpPr txBox="1">
            <a:spLocks noGrp="1"/>
          </p:cNvSpPr>
          <p:nvPr>
            <p:ph type="body" idx="2"/>
          </p:nvPr>
        </p:nvSpPr>
        <p:spPr>
          <a:xfrm>
            <a:off x="609480" y="3682080"/>
            <a:ext cx="10972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31" name="Google Shape;131;p35"/>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2" name="Google Shape;132;p35"/>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33" name="Google Shape;133;p35"/>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2141566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4 Content" type="fourObj">
  <p:cSld name="Title, 4 Content">
    <p:spTree>
      <p:nvGrpSpPr>
        <p:cNvPr id="1" name="Shape 134"/>
        <p:cNvGrpSpPr/>
        <p:nvPr/>
      </p:nvGrpSpPr>
      <p:grpSpPr>
        <a:xfrm>
          <a:off x="0" y="0"/>
          <a:ext cx="0" cy="0"/>
          <a:chOff x="0" y="0"/>
          <a:chExt cx="0" cy="0"/>
        </a:xfrm>
      </p:grpSpPr>
      <p:sp>
        <p:nvSpPr>
          <p:cNvPr id="135" name="Google Shape;135;p36"/>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6" name="Google Shape;136;p36"/>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37" name="Google Shape;137;p36"/>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38" name="Google Shape;138;p36"/>
          <p:cNvSpPr txBox="1">
            <a:spLocks noGrp="1"/>
          </p:cNvSpPr>
          <p:nvPr>
            <p:ph type="body" idx="3"/>
          </p:nvPr>
        </p:nvSpPr>
        <p:spPr>
          <a:xfrm>
            <a:off x="60948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39" name="Google Shape;139;p36"/>
          <p:cNvSpPr txBox="1">
            <a:spLocks noGrp="1"/>
          </p:cNvSpPr>
          <p:nvPr>
            <p:ph type="body" idx="4"/>
          </p:nvPr>
        </p:nvSpPr>
        <p:spPr>
          <a:xfrm>
            <a:off x="623196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40" name="Google Shape;140;p36"/>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1" name="Google Shape;141;p36"/>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42" name="Google Shape;142;p36"/>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5520092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43"/>
        <p:cNvGrpSpPr/>
        <p:nvPr/>
      </p:nvGrpSpPr>
      <p:grpSpPr>
        <a:xfrm>
          <a:off x="0" y="0"/>
          <a:ext cx="0" cy="0"/>
          <a:chOff x="0" y="0"/>
          <a:chExt cx="0" cy="0"/>
        </a:xfrm>
      </p:grpSpPr>
      <p:sp>
        <p:nvSpPr>
          <p:cNvPr id="144" name="Google Shape;144;p37"/>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5" name="Google Shape;145;p37"/>
          <p:cNvSpPr txBox="1">
            <a:spLocks noGrp="1"/>
          </p:cNvSpPr>
          <p:nvPr>
            <p:ph type="body" idx="1"/>
          </p:nvPr>
        </p:nvSpPr>
        <p:spPr>
          <a:xfrm>
            <a:off x="609480" y="160452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46" name="Google Shape;146;p37"/>
          <p:cNvSpPr txBox="1">
            <a:spLocks noGrp="1"/>
          </p:cNvSpPr>
          <p:nvPr>
            <p:ph type="body" idx="2"/>
          </p:nvPr>
        </p:nvSpPr>
        <p:spPr>
          <a:xfrm>
            <a:off x="4319640" y="160452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47" name="Google Shape;147;p37"/>
          <p:cNvSpPr txBox="1">
            <a:spLocks noGrp="1"/>
          </p:cNvSpPr>
          <p:nvPr>
            <p:ph type="body" idx="3"/>
          </p:nvPr>
        </p:nvSpPr>
        <p:spPr>
          <a:xfrm>
            <a:off x="8029800" y="160452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48" name="Google Shape;148;p37"/>
          <p:cNvSpPr txBox="1">
            <a:spLocks noGrp="1"/>
          </p:cNvSpPr>
          <p:nvPr>
            <p:ph type="body" idx="4"/>
          </p:nvPr>
        </p:nvSpPr>
        <p:spPr>
          <a:xfrm>
            <a:off x="609480" y="368208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49" name="Google Shape;149;p37"/>
          <p:cNvSpPr txBox="1">
            <a:spLocks noGrp="1"/>
          </p:cNvSpPr>
          <p:nvPr>
            <p:ph type="body" idx="5"/>
          </p:nvPr>
        </p:nvSpPr>
        <p:spPr>
          <a:xfrm>
            <a:off x="4319640" y="368208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50" name="Google Shape;150;p37"/>
          <p:cNvSpPr txBox="1">
            <a:spLocks noGrp="1"/>
          </p:cNvSpPr>
          <p:nvPr>
            <p:ph type="body" idx="6"/>
          </p:nvPr>
        </p:nvSpPr>
        <p:spPr>
          <a:xfrm>
            <a:off x="8029800" y="368208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51" name="Google Shape;151;p37"/>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2" name="Google Shape;152;p37"/>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53" name="Google Shape;153;p37"/>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93866767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Content" type="obj">
  <p:cSld name="Title, Content">
    <p:spTree>
      <p:nvGrpSpPr>
        <p:cNvPr id="1" name="Shape 16"/>
        <p:cNvGrpSpPr/>
        <p:nvPr/>
      </p:nvGrpSpPr>
      <p:grpSpPr>
        <a:xfrm>
          <a:off x="0" y="0"/>
          <a:ext cx="0" cy="0"/>
          <a:chOff x="0" y="0"/>
          <a:chExt cx="0" cy="0"/>
        </a:xfrm>
      </p:grpSpPr>
      <p:sp>
        <p:nvSpPr>
          <p:cNvPr id="17" name="Google Shape;17;p9"/>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 name="Google Shape;18;p9"/>
          <p:cNvSpPr txBox="1">
            <a:spLocks noGrp="1"/>
          </p:cNvSpPr>
          <p:nvPr>
            <p:ph type="body" idx="1"/>
          </p:nvPr>
        </p:nvSpPr>
        <p:spPr>
          <a:xfrm>
            <a:off x="609480" y="1604520"/>
            <a:ext cx="10972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6040126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19"/>
        <p:cNvGrpSpPr/>
        <p:nvPr/>
      </p:nvGrpSpPr>
      <p:grpSpPr>
        <a:xfrm>
          <a:off x="0" y="0"/>
          <a:ext cx="0" cy="0"/>
          <a:chOff x="0" y="0"/>
          <a:chExt cx="0" cy="0"/>
        </a:xfrm>
      </p:grpSpPr>
    </p:spTree>
    <p:extLst>
      <p:ext uri="{BB962C8B-B14F-4D97-AF65-F5344CB8AC3E}">
        <p14:creationId xmlns:p14="http://schemas.microsoft.com/office/powerpoint/2010/main" val="1522909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5">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type="tx">
  <p:cSld name="Title Slide">
    <p:spTree>
      <p:nvGrpSpPr>
        <p:cNvPr id="1" name="Shape 20"/>
        <p:cNvGrpSpPr/>
        <p:nvPr/>
      </p:nvGrpSpPr>
      <p:grpSpPr>
        <a:xfrm>
          <a:off x="0" y="0"/>
          <a:ext cx="0" cy="0"/>
          <a:chOff x="0" y="0"/>
          <a:chExt cx="0" cy="0"/>
        </a:xfrm>
      </p:grpSpPr>
      <p:sp>
        <p:nvSpPr>
          <p:cNvPr id="21" name="Google Shape;21;p17"/>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 name="Google Shape;22;p17"/>
          <p:cNvSpPr txBox="1">
            <a:spLocks noGrp="1"/>
          </p:cNvSpPr>
          <p:nvPr>
            <p:ph type="subTitle" idx="1"/>
          </p:nvPr>
        </p:nvSpPr>
        <p:spPr>
          <a:xfrm>
            <a:off x="609480" y="1604520"/>
            <a:ext cx="10972400" cy="3977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6143504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2 Content" type="twoObj">
  <p:cSld name="Title, 2 Content">
    <p:spTree>
      <p:nvGrpSpPr>
        <p:cNvPr id="1" name="Shape 23"/>
        <p:cNvGrpSpPr/>
        <p:nvPr/>
      </p:nvGrpSpPr>
      <p:grpSpPr>
        <a:xfrm>
          <a:off x="0" y="0"/>
          <a:ext cx="0" cy="0"/>
          <a:chOff x="0" y="0"/>
          <a:chExt cx="0" cy="0"/>
        </a:xfrm>
      </p:grpSpPr>
      <p:sp>
        <p:nvSpPr>
          <p:cNvPr id="24" name="Google Shape;24;p18"/>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 name="Google Shape;25;p18"/>
          <p:cNvSpPr txBox="1">
            <a:spLocks noGrp="1"/>
          </p:cNvSpPr>
          <p:nvPr>
            <p:ph type="body" idx="1"/>
          </p:nvPr>
        </p:nvSpPr>
        <p:spPr>
          <a:xfrm>
            <a:off x="60948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26" name="Google Shape;26;p18"/>
          <p:cNvSpPr txBox="1">
            <a:spLocks noGrp="1"/>
          </p:cNvSpPr>
          <p:nvPr>
            <p:ph type="body" idx="2"/>
          </p:nvPr>
        </p:nvSpPr>
        <p:spPr>
          <a:xfrm>
            <a:off x="623196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16635807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4597065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entered Text" type="objOnly">
  <p:cSld name="Centered Text">
    <p:spTree>
      <p:nvGrpSpPr>
        <p:cNvPr id="1" name="Shape 29"/>
        <p:cNvGrpSpPr/>
        <p:nvPr/>
      </p:nvGrpSpPr>
      <p:grpSpPr>
        <a:xfrm>
          <a:off x="0" y="0"/>
          <a:ext cx="0" cy="0"/>
          <a:chOff x="0" y="0"/>
          <a:chExt cx="0" cy="0"/>
        </a:xfrm>
      </p:grpSpPr>
      <p:sp>
        <p:nvSpPr>
          <p:cNvPr id="30" name="Google Shape;30;p20"/>
          <p:cNvSpPr txBox="1">
            <a:spLocks noGrp="1"/>
          </p:cNvSpPr>
          <p:nvPr>
            <p:ph type="subTitle" idx="1"/>
          </p:nvPr>
        </p:nvSpPr>
        <p:spPr>
          <a:xfrm>
            <a:off x="609480" y="273600"/>
            <a:ext cx="10972400" cy="530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9736899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itle, 2 Content and Content">
    <p:spTree>
      <p:nvGrpSpPr>
        <p:cNvPr id="1" name="Shape 31"/>
        <p:cNvGrpSpPr/>
        <p:nvPr/>
      </p:nvGrpSpPr>
      <p:grpSpPr>
        <a:xfrm>
          <a:off x="0" y="0"/>
          <a:ext cx="0" cy="0"/>
          <a:chOff x="0" y="0"/>
          <a:chExt cx="0" cy="0"/>
        </a:xfrm>
      </p:grpSpPr>
      <p:sp>
        <p:nvSpPr>
          <p:cNvPr id="32" name="Google Shape;32;p21"/>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3" name="Google Shape;33;p21"/>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34" name="Google Shape;34;p21"/>
          <p:cNvSpPr txBox="1">
            <a:spLocks noGrp="1"/>
          </p:cNvSpPr>
          <p:nvPr>
            <p:ph type="body" idx="2"/>
          </p:nvPr>
        </p:nvSpPr>
        <p:spPr>
          <a:xfrm>
            <a:off x="623196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35" name="Google Shape;35;p21"/>
          <p:cNvSpPr txBox="1">
            <a:spLocks noGrp="1"/>
          </p:cNvSpPr>
          <p:nvPr>
            <p:ph type="body" idx="3"/>
          </p:nvPr>
        </p:nvSpPr>
        <p:spPr>
          <a:xfrm>
            <a:off x="60948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6363373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Title Content and 2 Content">
    <p:spTree>
      <p:nvGrpSpPr>
        <p:cNvPr id="1" name="Shape 36"/>
        <p:cNvGrpSpPr/>
        <p:nvPr/>
      </p:nvGrpSpPr>
      <p:grpSpPr>
        <a:xfrm>
          <a:off x="0" y="0"/>
          <a:ext cx="0" cy="0"/>
          <a:chOff x="0" y="0"/>
          <a:chExt cx="0" cy="0"/>
        </a:xfrm>
      </p:grpSpPr>
      <p:sp>
        <p:nvSpPr>
          <p:cNvPr id="37" name="Google Shape;37;p22"/>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 name="Google Shape;38;p22"/>
          <p:cNvSpPr txBox="1">
            <a:spLocks noGrp="1"/>
          </p:cNvSpPr>
          <p:nvPr>
            <p:ph type="body" idx="1"/>
          </p:nvPr>
        </p:nvSpPr>
        <p:spPr>
          <a:xfrm>
            <a:off x="60948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39" name="Google Shape;39;p22"/>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40" name="Google Shape;40;p22"/>
          <p:cNvSpPr txBox="1">
            <a:spLocks noGrp="1"/>
          </p:cNvSpPr>
          <p:nvPr>
            <p:ph type="body" idx="3"/>
          </p:nvPr>
        </p:nvSpPr>
        <p:spPr>
          <a:xfrm>
            <a:off x="623196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9930726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itle, 2 Content over Content">
    <p:spTree>
      <p:nvGrpSpPr>
        <p:cNvPr id="1" name="Shape 41"/>
        <p:cNvGrpSpPr/>
        <p:nvPr/>
      </p:nvGrpSpPr>
      <p:grpSpPr>
        <a:xfrm>
          <a:off x="0" y="0"/>
          <a:ext cx="0" cy="0"/>
          <a:chOff x="0" y="0"/>
          <a:chExt cx="0" cy="0"/>
        </a:xfrm>
      </p:grpSpPr>
      <p:sp>
        <p:nvSpPr>
          <p:cNvPr id="42" name="Google Shape;42;p23"/>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 name="Google Shape;43;p23"/>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44" name="Google Shape;44;p23"/>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45" name="Google Shape;45;p23"/>
          <p:cNvSpPr txBox="1">
            <a:spLocks noGrp="1"/>
          </p:cNvSpPr>
          <p:nvPr>
            <p:ph type="body" idx="3"/>
          </p:nvPr>
        </p:nvSpPr>
        <p:spPr>
          <a:xfrm>
            <a:off x="609480" y="3682080"/>
            <a:ext cx="10972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8691544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Content over Content" type="objOverTx">
  <p:cSld name="Title, Content over Content">
    <p:spTree>
      <p:nvGrpSpPr>
        <p:cNvPr id="1" name="Shape 46"/>
        <p:cNvGrpSpPr/>
        <p:nvPr/>
      </p:nvGrpSpPr>
      <p:grpSpPr>
        <a:xfrm>
          <a:off x="0" y="0"/>
          <a:ext cx="0" cy="0"/>
          <a:chOff x="0" y="0"/>
          <a:chExt cx="0" cy="0"/>
        </a:xfrm>
      </p:grpSpPr>
      <p:sp>
        <p:nvSpPr>
          <p:cNvPr id="47" name="Google Shape;47;p24"/>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8" name="Google Shape;48;p24"/>
          <p:cNvSpPr txBox="1">
            <a:spLocks noGrp="1"/>
          </p:cNvSpPr>
          <p:nvPr>
            <p:ph type="body" idx="1"/>
          </p:nvPr>
        </p:nvSpPr>
        <p:spPr>
          <a:xfrm>
            <a:off x="609480" y="1604520"/>
            <a:ext cx="10972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49" name="Google Shape;49;p24"/>
          <p:cNvSpPr txBox="1">
            <a:spLocks noGrp="1"/>
          </p:cNvSpPr>
          <p:nvPr>
            <p:ph type="body" idx="2"/>
          </p:nvPr>
        </p:nvSpPr>
        <p:spPr>
          <a:xfrm>
            <a:off x="609480" y="3682080"/>
            <a:ext cx="10972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05166750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4 Content" type="fourObj">
  <p:cSld name="Title, 4 Content">
    <p:spTree>
      <p:nvGrpSpPr>
        <p:cNvPr id="1" name="Shape 50"/>
        <p:cNvGrpSpPr/>
        <p:nvPr/>
      </p:nvGrpSpPr>
      <p:grpSpPr>
        <a:xfrm>
          <a:off x="0" y="0"/>
          <a:ext cx="0" cy="0"/>
          <a:chOff x="0" y="0"/>
          <a:chExt cx="0" cy="0"/>
        </a:xfrm>
      </p:grpSpPr>
      <p:sp>
        <p:nvSpPr>
          <p:cNvPr id="51" name="Google Shape;51;p25"/>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 name="Google Shape;52;p25"/>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53" name="Google Shape;53;p25"/>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54" name="Google Shape;54;p25"/>
          <p:cNvSpPr txBox="1">
            <a:spLocks noGrp="1"/>
          </p:cNvSpPr>
          <p:nvPr>
            <p:ph type="body" idx="3"/>
          </p:nvPr>
        </p:nvSpPr>
        <p:spPr>
          <a:xfrm>
            <a:off x="60948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55" name="Google Shape;55;p25"/>
          <p:cNvSpPr txBox="1">
            <a:spLocks noGrp="1"/>
          </p:cNvSpPr>
          <p:nvPr>
            <p:ph type="body" idx="4"/>
          </p:nvPr>
        </p:nvSpPr>
        <p:spPr>
          <a:xfrm>
            <a:off x="623196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1366570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6"/>
        <p:cNvGrpSpPr/>
        <p:nvPr/>
      </p:nvGrpSpPr>
      <p:grpSpPr>
        <a:xfrm>
          <a:off x="0" y="0"/>
          <a:ext cx="0" cy="0"/>
          <a:chOff x="0" y="0"/>
          <a:chExt cx="0" cy="0"/>
        </a:xfrm>
      </p:grpSpPr>
      <p:sp>
        <p:nvSpPr>
          <p:cNvPr id="57" name="Google Shape;57;p26"/>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8" name="Google Shape;58;p26"/>
          <p:cNvSpPr txBox="1">
            <a:spLocks noGrp="1"/>
          </p:cNvSpPr>
          <p:nvPr>
            <p:ph type="body" idx="1"/>
          </p:nvPr>
        </p:nvSpPr>
        <p:spPr>
          <a:xfrm>
            <a:off x="609480" y="160452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59" name="Google Shape;59;p26"/>
          <p:cNvSpPr txBox="1">
            <a:spLocks noGrp="1"/>
          </p:cNvSpPr>
          <p:nvPr>
            <p:ph type="body" idx="2"/>
          </p:nvPr>
        </p:nvSpPr>
        <p:spPr>
          <a:xfrm>
            <a:off x="4319640" y="160452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60" name="Google Shape;60;p26"/>
          <p:cNvSpPr txBox="1">
            <a:spLocks noGrp="1"/>
          </p:cNvSpPr>
          <p:nvPr>
            <p:ph type="body" idx="3"/>
          </p:nvPr>
        </p:nvSpPr>
        <p:spPr>
          <a:xfrm>
            <a:off x="8029800" y="160452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61" name="Google Shape;61;p26"/>
          <p:cNvSpPr txBox="1">
            <a:spLocks noGrp="1"/>
          </p:cNvSpPr>
          <p:nvPr>
            <p:ph type="body" idx="4"/>
          </p:nvPr>
        </p:nvSpPr>
        <p:spPr>
          <a:xfrm>
            <a:off x="609480" y="368208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62" name="Google Shape;62;p26"/>
          <p:cNvSpPr txBox="1">
            <a:spLocks noGrp="1"/>
          </p:cNvSpPr>
          <p:nvPr>
            <p:ph type="body" idx="5"/>
          </p:nvPr>
        </p:nvSpPr>
        <p:spPr>
          <a:xfrm>
            <a:off x="4319640" y="368208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63" name="Google Shape;63;p26"/>
          <p:cNvSpPr txBox="1">
            <a:spLocks noGrp="1"/>
          </p:cNvSpPr>
          <p:nvPr>
            <p:ph type="body" idx="6"/>
          </p:nvPr>
        </p:nvSpPr>
        <p:spPr>
          <a:xfrm>
            <a:off x="8029800" y="368208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39819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5 1">
    <p:spTree>
      <p:nvGrpSpPr>
        <p:cNvPr id="1" name=""/>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155"/>
        <p:cNvGrpSpPr/>
        <p:nvPr/>
      </p:nvGrpSpPr>
      <p:grpSpPr>
        <a:xfrm>
          <a:off x="0" y="0"/>
          <a:ext cx="0" cy="0"/>
          <a:chOff x="0" y="0"/>
          <a:chExt cx="0" cy="0"/>
        </a:xfrm>
      </p:grpSpPr>
    </p:spTree>
    <p:extLst>
      <p:ext uri="{BB962C8B-B14F-4D97-AF65-F5344CB8AC3E}">
        <p14:creationId xmlns:p14="http://schemas.microsoft.com/office/powerpoint/2010/main" val="13892641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lide" type="tx">
  <p:cSld name="Title Slide">
    <p:spTree>
      <p:nvGrpSpPr>
        <p:cNvPr id="1" name="Shape 156"/>
        <p:cNvGrpSpPr/>
        <p:nvPr/>
      </p:nvGrpSpPr>
      <p:grpSpPr>
        <a:xfrm>
          <a:off x="0" y="0"/>
          <a:ext cx="0" cy="0"/>
          <a:chOff x="0" y="0"/>
          <a:chExt cx="0" cy="0"/>
        </a:xfrm>
      </p:grpSpPr>
      <p:sp>
        <p:nvSpPr>
          <p:cNvPr id="157" name="Google Shape;157;p38"/>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58" name="Google Shape;158;p38"/>
          <p:cNvSpPr txBox="1">
            <a:spLocks noGrp="1"/>
          </p:cNvSpPr>
          <p:nvPr>
            <p:ph type="subTitle" idx="1"/>
          </p:nvPr>
        </p:nvSpPr>
        <p:spPr>
          <a:xfrm>
            <a:off x="609480" y="1604520"/>
            <a:ext cx="10972400" cy="39776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0659591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Content" type="obj">
  <p:cSld name="Title, Content">
    <p:spTree>
      <p:nvGrpSpPr>
        <p:cNvPr id="1" name="Shape 159"/>
        <p:cNvGrpSpPr/>
        <p:nvPr/>
      </p:nvGrpSpPr>
      <p:grpSpPr>
        <a:xfrm>
          <a:off x="0" y="0"/>
          <a:ext cx="0" cy="0"/>
          <a:chOff x="0" y="0"/>
          <a:chExt cx="0" cy="0"/>
        </a:xfrm>
      </p:grpSpPr>
      <p:sp>
        <p:nvSpPr>
          <p:cNvPr id="160" name="Google Shape;160;p39"/>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61" name="Google Shape;161;p39"/>
          <p:cNvSpPr txBox="1">
            <a:spLocks noGrp="1"/>
          </p:cNvSpPr>
          <p:nvPr>
            <p:ph type="body" idx="1"/>
          </p:nvPr>
        </p:nvSpPr>
        <p:spPr>
          <a:xfrm>
            <a:off x="609480" y="1604520"/>
            <a:ext cx="10972400" cy="39776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0751321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2 Content" type="twoObj">
  <p:cSld name="Title, 2 Content">
    <p:spTree>
      <p:nvGrpSpPr>
        <p:cNvPr id="1" name="Shape 162"/>
        <p:cNvGrpSpPr/>
        <p:nvPr/>
      </p:nvGrpSpPr>
      <p:grpSpPr>
        <a:xfrm>
          <a:off x="0" y="0"/>
          <a:ext cx="0" cy="0"/>
          <a:chOff x="0" y="0"/>
          <a:chExt cx="0" cy="0"/>
        </a:xfrm>
      </p:grpSpPr>
      <p:sp>
        <p:nvSpPr>
          <p:cNvPr id="163" name="Google Shape;163;p40"/>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64" name="Google Shape;164;p40"/>
          <p:cNvSpPr txBox="1">
            <a:spLocks noGrp="1"/>
          </p:cNvSpPr>
          <p:nvPr>
            <p:ph type="body" idx="1"/>
          </p:nvPr>
        </p:nvSpPr>
        <p:spPr>
          <a:xfrm>
            <a:off x="609480" y="1604520"/>
            <a:ext cx="5354400" cy="39776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65" name="Google Shape;165;p40"/>
          <p:cNvSpPr txBox="1">
            <a:spLocks noGrp="1"/>
          </p:cNvSpPr>
          <p:nvPr>
            <p:ph type="body" idx="2"/>
          </p:nvPr>
        </p:nvSpPr>
        <p:spPr>
          <a:xfrm>
            <a:off x="6231960" y="1604520"/>
            <a:ext cx="5354400" cy="39776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2254005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66"/>
        <p:cNvGrpSpPr/>
        <p:nvPr/>
      </p:nvGrpSpPr>
      <p:grpSpPr>
        <a:xfrm>
          <a:off x="0" y="0"/>
          <a:ext cx="0" cy="0"/>
          <a:chOff x="0" y="0"/>
          <a:chExt cx="0" cy="0"/>
        </a:xfrm>
      </p:grpSpPr>
      <p:sp>
        <p:nvSpPr>
          <p:cNvPr id="167" name="Google Shape;167;p41"/>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34891987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entered Text" type="objOnly">
  <p:cSld name="Centered Text">
    <p:spTree>
      <p:nvGrpSpPr>
        <p:cNvPr id="1" name="Shape 168"/>
        <p:cNvGrpSpPr/>
        <p:nvPr/>
      </p:nvGrpSpPr>
      <p:grpSpPr>
        <a:xfrm>
          <a:off x="0" y="0"/>
          <a:ext cx="0" cy="0"/>
          <a:chOff x="0" y="0"/>
          <a:chExt cx="0" cy="0"/>
        </a:xfrm>
      </p:grpSpPr>
      <p:sp>
        <p:nvSpPr>
          <p:cNvPr id="169" name="Google Shape;169;p42"/>
          <p:cNvSpPr txBox="1">
            <a:spLocks noGrp="1"/>
          </p:cNvSpPr>
          <p:nvPr>
            <p:ph type="subTitle" idx="1"/>
          </p:nvPr>
        </p:nvSpPr>
        <p:spPr>
          <a:xfrm>
            <a:off x="609480" y="273600"/>
            <a:ext cx="10972400" cy="5308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036653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itle, 2 Content and Content">
    <p:spTree>
      <p:nvGrpSpPr>
        <p:cNvPr id="1" name="Shape 170"/>
        <p:cNvGrpSpPr/>
        <p:nvPr/>
      </p:nvGrpSpPr>
      <p:grpSpPr>
        <a:xfrm>
          <a:off x="0" y="0"/>
          <a:ext cx="0" cy="0"/>
          <a:chOff x="0" y="0"/>
          <a:chExt cx="0" cy="0"/>
        </a:xfrm>
      </p:grpSpPr>
      <p:sp>
        <p:nvSpPr>
          <p:cNvPr id="171" name="Google Shape;171;p43"/>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72" name="Google Shape;172;p43"/>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73" name="Google Shape;173;p43"/>
          <p:cNvSpPr txBox="1">
            <a:spLocks noGrp="1"/>
          </p:cNvSpPr>
          <p:nvPr>
            <p:ph type="body" idx="2"/>
          </p:nvPr>
        </p:nvSpPr>
        <p:spPr>
          <a:xfrm>
            <a:off x="6231960" y="1604520"/>
            <a:ext cx="5354400" cy="39776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74" name="Google Shape;174;p43"/>
          <p:cNvSpPr txBox="1">
            <a:spLocks noGrp="1"/>
          </p:cNvSpPr>
          <p:nvPr>
            <p:ph type="body" idx="3"/>
          </p:nvPr>
        </p:nvSpPr>
        <p:spPr>
          <a:xfrm>
            <a:off x="609480" y="368208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3875217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Title Content and 2 Content">
    <p:spTree>
      <p:nvGrpSpPr>
        <p:cNvPr id="1" name="Shape 175"/>
        <p:cNvGrpSpPr/>
        <p:nvPr/>
      </p:nvGrpSpPr>
      <p:grpSpPr>
        <a:xfrm>
          <a:off x="0" y="0"/>
          <a:ext cx="0" cy="0"/>
          <a:chOff x="0" y="0"/>
          <a:chExt cx="0" cy="0"/>
        </a:xfrm>
      </p:grpSpPr>
      <p:sp>
        <p:nvSpPr>
          <p:cNvPr id="176" name="Google Shape;176;p44"/>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77" name="Google Shape;177;p44"/>
          <p:cNvSpPr txBox="1">
            <a:spLocks noGrp="1"/>
          </p:cNvSpPr>
          <p:nvPr>
            <p:ph type="body" idx="1"/>
          </p:nvPr>
        </p:nvSpPr>
        <p:spPr>
          <a:xfrm>
            <a:off x="609480" y="1604520"/>
            <a:ext cx="5354400" cy="39776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78" name="Google Shape;178;p44"/>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79" name="Google Shape;179;p44"/>
          <p:cNvSpPr txBox="1">
            <a:spLocks noGrp="1"/>
          </p:cNvSpPr>
          <p:nvPr>
            <p:ph type="body" idx="3"/>
          </p:nvPr>
        </p:nvSpPr>
        <p:spPr>
          <a:xfrm>
            <a:off x="6231960" y="368208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83401987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itle, 2 Content over Content">
    <p:spTree>
      <p:nvGrpSpPr>
        <p:cNvPr id="1" name="Shape 180"/>
        <p:cNvGrpSpPr/>
        <p:nvPr/>
      </p:nvGrpSpPr>
      <p:grpSpPr>
        <a:xfrm>
          <a:off x="0" y="0"/>
          <a:ext cx="0" cy="0"/>
          <a:chOff x="0" y="0"/>
          <a:chExt cx="0" cy="0"/>
        </a:xfrm>
      </p:grpSpPr>
      <p:sp>
        <p:nvSpPr>
          <p:cNvPr id="181" name="Google Shape;181;p45"/>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82" name="Google Shape;182;p45"/>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83" name="Google Shape;183;p45"/>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84" name="Google Shape;184;p45"/>
          <p:cNvSpPr txBox="1">
            <a:spLocks noGrp="1"/>
          </p:cNvSpPr>
          <p:nvPr>
            <p:ph type="body" idx="3"/>
          </p:nvPr>
        </p:nvSpPr>
        <p:spPr>
          <a:xfrm>
            <a:off x="609480" y="3682080"/>
            <a:ext cx="10972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0220556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Content over Content" type="objOverTx">
  <p:cSld name="Title, Content over Content">
    <p:spTree>
      <p:nvGrpSpPr>
        <p:cNvPr id="1" name="Shape 185"/>
        <p:cNvGrpSpPr/>
        <p:nvPr/>
      </p:nvGrpSpPr>
      <p:grpSpPr>
        <a:xfrm>
          <a:off x="0" y="0"/>
          <a:ext cx="0" cy="0"/>
          <a:chOff x="0" y="0"/>
          <a:chExt cx="0" cy="0"/>
        </a:xfrm>
      </p:grpSpPr>
      <p:sp>
        <p:nvSpPr>
          <p:cNvPr id="186" name="Google Shape;186;p46"/>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87" name="Google Shape;187;p46"/>
          <p:cNvSpPr txBox="1">
            <a:spLocks noGrp="1"/>
          </p:cNvSpPr>
          <p:nvPr>
            <p:ph type="body" idx="1"/>
          </p:nvPr>
        </p:nvSpPr>
        <p:spPr>
          <a:xfrm>
            <a:off x="609480" y="1604520"/>
            <a:ext cx="10972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88" name="Google Shape;188;p46"/>
          <p:cNvSpPr txBox="1">
            <a:spLocks noGrp="1"/>
          </p:cNvSpPr>
          <p:nvPr>
            <p:ph type="body" idx="2"/>
          </p:nvPr>
        </p:nvSpPr>
        <p:spPr>
          <a:xfrm>
            <a:off x="609480" y="3682080"/>
            <a:ext cx="10972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239508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3 1">
    <p:spTree>
      <p:nvGrpSpPr>
        <p:cNvPr id="1" name=""/>
        <p:cNvGrpSpPr/>
        <p:nvPr/>
      </p:nvGrpSpPr>
      <p:grpSpPr>
        <a:xfrm>
          <a:off x="0" y="0"/>
          <a:ext cx="0" cy="0"/>
          <a:chOff x="0" y="0"/>
          <a:chExt cx="0" cy="0"/>
        </a:xfrm>
      </p:grpSpPr>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4 Content" type="fourObj">
  <p:cSld name="Title, 4 Content">
    <p:spTree>
      <p:nvGrpSpPr>
        <p:cNvPr id="1" name="Shape 189"/>
        <p:cNvGrpSpPr/>
        <p:nvPr/>
      </p:nvGrpSpPr>
      <p:grpSpPr>
        <a:xfrm>
          <a:off x="0" y="0"/>
          <a:ext cx="0" cy="0"/>
          <a:chOff x="0" y="0"/>
          <a:chExt cx="0" cy="0"/>
        </a:xfrm>
      </p:grpSpPr>
      <p:sp>
        <p:nvSpPr>
          <p:cNvPr id="190" name="Google Shape;190;p47"/>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91" name="Google Shape;191;p47"/>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92" name="Google Shape;192;p47"/>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93" name="Google Shape;193;p47"/>
          <p:cNvSpPr txBox="1">
            <a:spLocks noGrp="1"/>
          </p:cNvSpPr>
          <p:nvPr>
            <p:ph type="body" idx="3"/>
          </p:nvPr>
        </p:nvSpPr>
        <p:spPr>
          <a:xfrm>
            <a:off x="609480" y="368208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94" name="Google Shape;194;p47"/>
          <p:cNvSpPr txBox="1">
            <a:spLocks noGrp="1"/>
          </p:cNvSpPr>
          <p:nvPr>
            <p:ph type="body" idx="4"/>
          </p:nvPr>
        </p:nvSpPr>
        <p:spPr>
          <a:xfrm>
            <a:off x="6231960" y="368208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27633830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95"/>
        <p:cNvGrpSpPr/>
        <p:nvPr/>
      </p:nvGrpSpPr>
      <p:grpSpPr>
        <a:xfrm>
          <a:off x="0" y="0"/>
          <a:ext cx="0" cy="0"/>
          <a:chOff x="0" y="0"/>
          <a:chExt cx="0" cy="0"/>
        </a:xfrm>
      </p:grpSpPr>
      <p:sp>
        <p:nvSpPr>
          <p:cNvPr id="196" name="Google Shape;196;p48"/>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97" name="Google Shape;197;p48"/>
          <p:cNvSpPr txBox="1">
            <a:spLocks noGrp="1"/>
          </p:cNvSpPr>
          <p:nvPr>
            <p:ph type="body" idx="1"/>
          </p:nvPr>
        </p:nvSpPr>
        <p:spPr>
          <a:xfrm>
            <a:off x="609480" y="1604520"/>
            <a:ext cx="35332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98" name="Google Shape;198;p48"/>
          <p:cNvSpPr txBox="1">
            <a:spLocks noGrp="1"/>
          </p:cNvSpPr>
          <p:nvPr>
            <p:ph type="body" idx="2"/>
          </p:nvPr>
        </p:nvSpPr>
        <p:spPr>
          <a:xfrm>
            <a:off x="4319640" y="1604520"/>
            <a:ext cx="35332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99" name="Google Shape;199;p48"/>
          <p:cNvSpPr txBox="1">
            <a:spLocks noGrp="1"/>
          </p:cNvSpPr>
          <p:nvPr>
            <p:ph type="body" idx="3"/>
          </p:nvPr>
        </p:nvSpPr>
        <p:spPr>
          <a:xfrm>
            <a:off x="8029800" y="1604520"/>
            <a:ext cx="35332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200" name="Google Shape;200;p48"/>
          <p:cNvSpPr txBox="1">
            <a:spLocks noGrp="1"/>
          </p:cNvSpPr>
          <p:nvPr>
            <p:ph type="body" idx="4"/>
          </p:nvPr>
        </p:nvSpPr>
        <p:spPr>
          <a:xfrm>
            <a:off x="609480" y="3682080"/>
            <a:ext cx="35332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201" name="Google Shape;201;p48"/>
          <p:cNvSpPr txBox="1">
            <a:spLocks noGrp="1"/>
          </p:cNvSpPr>
          <p:nvPr>
            <p:ph type="body" idx="5"/>
          </p:nvPr>
        </p:nvSpPr>
        <p:spPr>
          <a:xfrm>
            <a:off x="4319640" y="3682080"/>
            <a:ext cx="35332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202" name="Google Shape;202;p48"/>
          <p:cNvSpPr txBox="1">
            <a:spLocks noGrp="1"/>
          </p:cNvSpPr>
          <p:nvPr>
            <p:ph type="body" idx="6"/>
          </p:nvPr>
        </p:nvSpPr>
        <p:spPr>
          <a:xfrm>
            <a:off x="8029800" y="3682080"/>
            <a:ext cx="35332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860249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2">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2 2 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2 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2.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13.xml"/><Relationship Id="rId1" Type="http://schemas.openxmlformats.org/officeDocument/2006/relationships/slideLayout" Target="../slideLayouts/slideLayout13.xml"/><Relationship Id="rId4" Type="http://schemas.openxmlformats.org/officeDocument/2006/relationships/image" Target="../media/image2.png"/></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0.xml"/><Relationship Id="rId1" Type="http://schemas.openxmlformats.org/officeDocument/2006/relationships/slideLayout" Target="../slideLayouts/slideLayout20.xml"/><Relationship Id="rId4" Type="http://schemas.openxmlformats.org/officeDocument/2006/relationships/image" Target="../media/image9.png"/></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24.xml"/><Relationship Id="rId1" Type="http://schemas.openxmlformats.org/officeDocument/2006/relationships/slideLayout" Target="../slideLayouts/slideLayout24.xml"/><Relationship Id="rId4" Type="http://schemas.openxmlformats.org/officeDocument/2006/relationships/image" Target="../media/image2.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25.xml"/><Relationship Id="rId1" Type="http://schemas.openxmlformats.org/officeDocument/2006/relationships/slideLayout" Target="../slideLayouts/slideLayout25.xml"/><Relationship Id="rId4" Type="http://schemas.openxmlformats.org/officeDocument/2006/relationships/image" Target="../media/image2.png"/></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26.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27.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14.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13.gif"/></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28.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3" name="Google Shape;14;p22"/>
          <p:cNvPicPr/>
          <p:nvPr/>
        </p:nvPicPr>
        <p:blipFill>
          <a:blip r:embed="rId4"/>
          <a:stretch/>
        </p:blipFill>
        <p:spPr>
          <a:xfrm>
            <a:off x="9734040" y="2502720"/>
            <a:ext cx="1496520" cy="1851120"/>
          </a:xfrm>
          <a:prstGeom prst="rect">
            <a:avLst/>
          </a:prstGeom>
          <a:ln w="0">
            <a:noFill/>
          </a:ln>
        </p:spPr>
      </p:pic>
      <p:sp>
        <p:nvSpPr>
          <p:cNvPr id="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s-ES" sz="4400" b="0" strike="noStrike" spc="-1">
                <a:solidFill>
                  <a:srgbClr val="FFFFFF"/>
                </a:solidFill>
                <a:latin typeface="Arial"/>
              </a:rPr>
              <a:t>Pulse para editar el formato del texto de título</a:t>
            </a:r>
          </a:p>
        </p:txBody>
      </p:sp>
      <p:sp>
        <p:nvSpPr>
          <p:cNvPr id="2"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s-ES" sz="3200" b="0" strike="noStrike" spc="-1">
                <a:solidFill>
                  <a:srgbClr val="FFFFFF"/>
                </a:solidFill>
                <a:latin typeface="Arial"/>
              </a:rPr>
              <a:t>Pulse para editar el formato de texto del esquema</a:t>
            </a:r>
          </a:p>
          <a:p>
            <a:pPr marL="864000" lvl="1" indent="-324000">
              <a:spcBef>
                <a:spcPts val="1134"/>
              </a:spcBef>
              <a:buClr>
                <a:srgbClr val="FFFFFF"/>
              </a:buClr>
              <a:buSzPct val="75000"/>
              <a:buFont typeface="Symbol" charset="2"/>
              <a:buChar char=""/>
            </a:pPr>
            <a:r>
              <a:rPr lang="es-ES" sz="2800" b="0" strike="noStrike" spc="-1">
                <a:solidFill>
                  <a:srgbClr val="FFFFFF"/>
                </a:solidFill>
                <a:latin typeface="Arial"/>
              </a:rPr>
              <a:t>Segundo nivel del esquema</a:t>
            </a:r>
          </a:p>
          <a:p>
            <a:pPr marL="1296000" lvl="2" indent="-288000">
              <a:spcBef>
                <a:spcPts val="850"/>
              </a:spcBef>
              <a:buClr>
                <a:srgbClr val="FFFFFF"/>
              </a:buClr>
              <a:buSzPct val="45000"/>
              <a:buFont typeface="Wingdings" charset="2"/>
              <a:buChar char=""/>
            </a:pPr>
            <a:r>
              <a:rPr lang="es-ES" sz="2400" b="0" strike="noStrike" spc="-1">
                <a:solidFill>
                  <a:srgbClr val="FFFFFF"/>
                </a:solidFill>
                <a:latin typeface="Arial"/>
              </a:rPr>
              <a:t>Tercer nivel del esquema</a:t>
            </a:r>
          </a:p>
          <a:p>
            <a:pPr marL="1728000" lvl="3" indent="-216000">
              <a:spcBef>
                <a:spcPts val="567"/>
              </a:spcBef>
              <a:buClr>
                <a:srgbClr val="FFFFFF"/>
              </a:buClr>
              <a:buSzPct val="75000"/>
              <a:buFont typeface="Symbol" charset="2"/>
              <a:buChar char=""/>
            </a:pPr>
            <a:r>
              <a:rPr lang="es-ES" sz="2000" b="0" strike="noStrike" spc="-1">
                <a:solidFill>
                  <a:srgbClr val="FFFFFF"/>
                </a:solidFill>
                <a:latin typeface="Arial"/>
              </a:rPr>
              <a:t>Cuarto nivel del esquema</a:t>
            </a:r>
          </a:p>
          <a:p>
            <a:pPr marL="2160000" lvl="4" indent="-216000">
              <a:spcBef>
                <a:spcPts val="283"/>
              </a:spcBef>
              <a:buClr>
                <a:srgbClr val="FFFFFF"/>
              </a:buClr>
              <a:buSzPct val="45000"/>
              <a:buFont typeface="Wingdings" charset="2"/>
              <a:buChar char=""/>
            </a:pPr>
            <a:r>
              <a:rPr lang="es-ES" sz="2000" b="0" strike="noStrike" spc="-1">
                <a:solidFill>
                  <a:srgbClr val="FFFFFF"/>
                </a:solidFill>
                <a:latin typeface="Arial"/>
              </a:rPr>
              <a:t>Quinto nivel del esquema</a:t>
            </a:r>
          </a:p>
          <a:p>
            <a:pPr marL="2592000" lvl="5" indent="-216000">
              <a:spcBef>
                <a:spcPts val="283"/>
              </a:spcBef>
              <a:buClr>
                <a:srgbClr val="FFFFFF"/>
              </a:buClr>
              <a:buSzPct val="45000"/>
              <a:buFont typeface="Wingdings" charset="2"/>
              <a:buChar char=""/>
            </a:pPr>
            <a:r>
              <a:rPr lang="es-ES" sz="2000" b="0" strike="noStrike" spc="-1">
                <a:solidFill>
                  <a:srgbClr val="FFFFFF"/>
                </a:solidFill>
                <a:latin typeface="Arial"/>
              </a:rPr>
              <a:t>Sexto nivel del esquema</a:t>
            </a:r>
          </a:p>
          <a:p>
            <a:pPr marL="3024000" lvl="6" indent="-216000">
              <a:spcBef>
                <a:spcPts val="283"/>
              </a:spcBef>
              <a:buClr>
                <a:srgbClr val="FFFFFF"/>
              </a:buClr>
              <a:buSzPct val="45000"/>
              <a:buFont typeface="Wingdings" charset="2"/>
              <a:buChar char=""/>
            </a:pPr>
            <a:r>
              <a:rPr lang="es-ES" sz="2000" b="0" strike="noStrike" spc="-1">
                <a:solidFill>
                  <a:srgbClr val="FFFFFF"/>
                </a:solidFill>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6" name="Google Shape;16;p23"/>
          <p:cNvPicPr/>
          <p:nvPr/>
        </p:nvPicPr>
        <p:blipFill>
          <a:blip r:embed="rId3">
            <a:alphaModFix amt="17000"/>
          </a:blip>
          <a:stretch/>
        </p:blipFill>
        <p:spPr>
          <a:xfrm rot="5400000">
            <a:off x="8136720" y="1628280"/>
            <a:ext cx="6088320" cy="4383720"/>
          </a:xfrm>
          <a:prstGeom prst="rect">
            <a:avLst/>
          </a:prstGeom>
          <a:ln w="0">
            <a:noFill/>
          </a:ln>
        </p:spPr>
      </p:pic>
      <p:sp>
        <p:nvSpPr>
          <p:cNvPr id="17" name="Google Shape;18;p23"/>
          <p:cNvSpPr/>
          <p:nvPr/>
        </p:nvSpPr>
        <p:spPr>
          <a:xfrm>
            <a:off x="-950760" y="2008440"/>
            <a:ext cx="4080240" cy="4025160"/>
          </a:xfrm>
          <a:prstGeom prst="ellipse">
            <a:avLst/>
          </a:prstGeom>
          <a:solidFill>
            <a:schemeClr val="accent3"/>
          </a:solidFill>
          <a:ln w="9525">
            <a:solidFill>
              <a:srgbClr val="3B3B3B"/>
            </a:solidFill>
            <a:round/>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s-ES" sz="1400" b="0" strike="noStrike" spc="-1">
              <a:solidFill>
                <a:srgbClr val="FFFFFF"/>
              </a:solidFill>
              <a:latin typeface="Arial"/>
            </a:endParaRPr>
          </a:p>
        </p:txBody>
      </p:sp>
      <p:pic>
        <p:nvPicPr>
          <p:cNvPr id="18" name="Google Shape;20;p23"/>
          <p:cNvPicPr/>
          <p:nvPr/>
        </p:nvPicPr>
        <p:blipFill>
          <a:blip r:embed="rId4"/>
          <a:stretch/>
        </p:blipFill>
        <p:spPr>
          <a:xfrm>
            <a:off x="960120" y="960120"/>
            <a:ext cx="538560" cy="666360"/>
          </a:xfrm>
          <a:prstGeom prst="rect">
            <a:avLst/>
          </a:prstGeom>
          <a:ln w="0">
            <a:noFill/>
          </a:ln>
        </p:spPr>
      </p:pic>
      <p:sp>
        <p:nvSpPr>
          <p:cNvPr id="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s-ES" sz="4400" b="0" strike="noStrike" spc="-1">
                <a:solidFill>
                  <a:srgbClr val="FFFFFF"/>
                </a:solidFill>
                <a:latin typeface="Arial"/>
              </a:rPr>
              <a:t>Pulse para editar el formato del texto de título</a:t>
            </a:r>
          </a:p>
        </p:txBody>
      </p:sp>
      <p:sp>
        <p:nvSpPr>
          <p:cNvPr id="20"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s-ES" sz="3200" b="0" strike="noStrike" spc="-1">
                <a:solidFill>
                  <a:srgbClr val="FFFFFF"/>
                </a:solidFill>
                <a:latin typeface="Arial"/>
              </a:rPr>
              <a:t>Pulse para editar el formato de texto del esquema</a:t>
            </a:r>
          </a:p>
          <a:p>
            <a:pPr marL="864000" lvl="1" indent="-324000">
              <a:spcBef>
                <a:spcPts val="1134"/>
              </a:spcBef>
              <a:buClr>
                <a:srgbClr val="FFFFFF"/>
              </a:buClr>
              <a:buSzPct val="75000"/>
              <a:buFont typeface="Symbol" charset="2"/>
              <a:buChar char=""/>
            </a:pPr>
            <a:r>
              <a:rPr lang="es-ES" sz="2800" b="0" strike="noStrike" spc="-1">
                <a:solidFill>
                  <a:srgbClr val="FFFFFF"/>
                </a:solidFill>
                <a:latin typeface="Arial"/>
              </a:rPr>
              <a:t>Segundo nivel del esquema</a:t>
            </a:r>
          </a:p>
          <a:p>
            <a:pPr marL="1296000" lvl="2" indent="-288000">
              <a:spcBef>
                <a:spcPts val="850"/>
              </a:spcBef>
              <a:buClr>
                <a:srgbClr val="FFFFFF"/>
              </a:buClr>
              <a:buSzPct val="45000"/>
              <a:buFont typeface="Wingdings" charset="2"/>
              <a:buChar char=""/>
            </a:pPr>
            <a:r>
              <a:rPr lang="es-ES" sz="2400" b="0" strike="noStrike" spc="-1">
                <a:solidFill>
                  <a:srgbClr val="FFFFFF"/>
                </a:solidFill>
                <a:latin typeface="Arial"/>
              </a:rPr>
              <a:t>Tercer nivel del esquema</a:t>
            </a:r>
          </a:p>
          <a:p>
            <a:pPr marL="1728000" lvl="3" indent="-216000">
              <a:spcBef>
                <a:spcPts val="567"/>
              </a:spcBef>
              <a:buClr>
                <a:srgbClr val="FFFFFF"/>
              </a:buClr>
              <a:buSzPct val="75000"/>
              <a:buFont typeface="Symbol" charset="2"/>
              <a:buChar char=""/>
            </a:pPr>
            <a:r>
              <a:rPr lang="es-ES" sz="2000" b="0" strike="noStrike" spc="-1">
                <a:solidFill>
                  <a:srgbClr val="FFFFFF"/>
                </a:solidFill>
                <a:latin typeface="Arial"/>
              </a:rPr>
              <a:t>Cuarto nivel del esquema</a:t>
            </a:r>
          </a:p>
          <a:p>
            <a:pPr marL="2160000" lvl="4" indent="-216000">
              <a:spcBef>
                <a:spcPts val="283"/>
              </a:spcBef>
              <a:buClr>
                <a:srgbClr val="FFFFFF"/>
              </a:buClr>
              <a:buSzPct val="45000"/>
              <a:buFont typeface="Wingdings" charset="2"/>
              <a:buChar char=""/>
            </a:pPr>
            <a:r>
              <a:rPr lang="es-ES" sz="2000" b="0" strike="noStrike" spc="-1">
                <a:solidFill>
                  <a:srgbClr val="FFFFFF"/>
                </a:solidFill>
                <a:latin typeface="Arial"/>
              </a:rPr>
              <a:t>Quinto nivel del esquema</a:t>
            </a:r>
          </a:p>
          <a:p>
            <a:pPr marL="2592000" lvl="5" indent="-216000">
              <a:spcBef>
                <a:spcPts val="283"/>
              </a:spcBef>
              <a:buClr>
                <a:srgbClr val="FFFFFF"/>
              </a:buClr>
              <a:buSzPct val="45000"/>
              <a:buFont typeface="Wingdings" charset="2"/>
              <a:buChar char=""/>
            </a:pPr>
            <a:r>
              <a:rPr lang="es-ES" sz="2000" b="0" strike="noStrike" spc="-1">
                <a:solidFill>
                  <a:srgbClr val="FFFFFF"/>
                </a:solidFill>
                <a:latin typeface="Arial"/>
              </a:rPr>
              <a:t>Sexto nivel del esquema</a:t>
            </a:r>
          </a:p>
          <a:p>
            <a:pPr marL="3024000" lvl="6" indent="-216000">
              <a:spcBef>
                <a:spcPts val="283"/>
              </a:spcBef>
              <a:buClr>
                <a:srgbClr val="FFFFFF"/>
              </a:buClr>
              <a:buSzPct val="45000"/>
              <a:buFont typeface="Wingdings" charset="2"/>
              <a:buChar char=""/>
            </a:pPr>
            <a:r>
              <a:rPr lang="es-ES" sz="2000" b="0" strike="noStrike" spc="-1">
                <a:solidFill>
                  <a:srgbClr val="FFFFFF"/>
                </a:solidFill>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1" name="Google Shape;95;p41"/>
          <p:cNvPicPr/>
          <p:nvPr/>
        </p:nvPicPr>
        <p:blipFill>
          <a:blip r:embed="rId3"/>
          <a:stretch/>
        </p:blipFill>
        <p:spPr>
          <a:xfrm>
            <a:off x="-46800" y="5504040"/>
            <a:ext cx="12434400" cy="1772280"/>
          </a:xfrm>
          <a:prstGeom prst="rect">
            <a:avLst/>
          </a:prstGeom>
          <a:ln w="0">
            <a:noFill/>
          </a:ln>
        </p:spPr>
      </p:pic>
      <p:pic>
        <p:nvPicPr>
          <p:cNvPr id="22" name="Google Shape;98;p41"/>
          <p:cNvPicPr/>
          <p:nvPr/>
        </p:nvPicPr>
        <p:blipFill>
          <a:blip r:embed="rId4"/>
          <a:stretch/>
        </p:blipFill>
        <p:spPr>
          <a:xfrm>
            <a:off x="450000" y="5927040"/>
            <a:ext cx="448920" cy="556200"/>
          </a:xfrm>
          <a:prstGeom prst="rect">
            <a:avLst/>
          </a:prstGeom>
          <a:ln w="0">
            <a:noFill/>
          </a:ln>
        </p:spPr>
      </p:pic>
      <p:sp>
        <p:nvSpPr>
          <p:cNvPr id="23" name="PlaceHolder 1"/>
          <p:cNvSpPr>
            <a:spLocks noGrp="1"/>
          </p:cNvSpPr>
          <p:nvPr>
            <p:ph type="sldNum" idx="2"/>
          </p:nvPr>
        </p:nvSpPr>
        <p:spPr>
          <a:xfrm>
            <a:off x="11296080" y="6217560"/>
            <a:ext cx="730440" cy="523800"/>
          </a:xfrm>
          <a:prstGeom prst="rect">
            <a:avLst/>
          </a:prstGeom>
          <a:noFill/>
          <a:ln w="0">
            <a:noFill/>
          </a:ln>
        </p:spPr>
        <p:txBody>
          <a:bodyPr lIns="122040" tIns="122040" rIns="122040" bIns="122040" anchor="ctr">
            <a:noAutofit/>
          </a:bodyPr>
          <a:lstStyle>
            <a:lvl1pPr indent="0" algn="r">
              <a:lnSpc>
                <a:spcPct val="100000"/>
              </a:lnSpc>
              <a:buNone/>
              <a:tabLst>
                <a:tab pos="0" algn="l"/>
              </a:tabLst>
              <a:defRPr lang="es-ES" sz="1300" b="0" strike="noStrike" spc="-1">
                <a:solidFill>
                  <a:schemeClr val="dk2"/>
                </a:solidFill>
                <a:latin typeface="Arial"/>
                <a:ea typeface="Arial"/>
              </a:defRPr>
            </a:lvl1pPr>
          </a:lstStyle>
          <a:p>
            <a:pPr indent="0" algn="r">
              <a:lnSpc>
                <a:spcPct val="100000"/>
              </a:lnSpc>
              <a:buNone/>
              <a:tabLst>
                <a:tab pos="0" algn="l"/>
              </a:tabLst>
            </a:pPr>
            <a:fld id="{48CED07E-1ACD-4CE5-A569-55D023BBABB9}" type="slidenum">
              <a:rPr lang="es-ES" sz="1300" b="0" strike="noStrike" spc="-1">
                <a:solidFill>
                  <a:schemeClr val="dk2"/>
                </a:solidFill>
                <a:latin typeface="Arial"/>
                <a:ea typeface="Arial"/>
              </a:rPr>
              <a:t>‹Nº›</a:t>
            </a:fld>
            <a:endParaRPr lang="es-ES" sz="13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4" name="Google Shape;110;p44"/>
          <p:cNvSpPr/>
          <p:nvPr/>
        </p:nvSpPr>
        <p:spPr>
          <a:xfrm>
            <a:off x="4350960" y="278640"/>
            <a:ext cx="3949920" cy="3077280"/>
          </a:xfrm>
          <a:custGeom>
            <a:avLst/>
            <a:gdLst>
              <a:gd name="textAreaLeft" fmla="*/ 0 w 3949920"/>
              <a:gd name="textAreaRight" fmla="*/ 3951000 w 3949920"/>
              <a:gd name="textAreaTop" fmla="*/ 0 h 3077280"/>
              <a:gd name="textAreaBottom" fmla="*/ 3078360 h 3077280"/>
            </a:gdLst>
            <a:ahLst/>
            <a:cxnLst/>
            <a:rect l="textAreaLeft" t="textAreaTop" r="textAreaRight" b="textAreaBottom"/>
            <a:pathLst>
              <a:path w="6515734" h="5076190">
                <a:moveTo>
                  <a:pt x="5371553" y="0"/>
                </a:moveTo>
                <a:lnTo>
                  <a:pt x="5326947" y="3052"/>
                </a:lnTo>
                <a:lnTo>
                  <a:pt x="5281835" y="13069"/>
                </a:lnTo>
                <a:lnTo>
                  <a:pt x="5236751" y="30087"/>
                </a:lnTo>
                <a:lnTo>
                  <a:pt x="5192229" y="54136"/>
                </a:lnTo>
                <a:lnTo>
                  <a:pt x="115127" y="3447740"/>
                </a:lnTo>
                <a:lnTo>
                  <a:pt x="111787" y="3451101"/>
                </a:lnTo>
                <a:lnTo>
                  <a:pt x="108090" y="3454179"/>
                </a:lnTo>
                <a:lnTo>
                  <a:pt x="0" y="3528188"/>
                </a:lnTo>
                <a:lnTo>
                  <a:pt x="1013937" y="5018509"/>
                </a:lnTo>
                <a:lnTo>
                  <a:pt x="1050871" y="5056571"/>
                </a:lnTo>
                <a:lnTo>
                  <a:pt x="1095899" y="5075778"/>
                </a:lnTo>
                <a:lnTo>
                  <a:pt x="1144856" y="5075303"/>
                </a:lnTo>
                <a:lnTo>
                  <a:pt x="1193576" y="5054319"/>
                </a:lnTo>
                <a:lnTo>
                  <a:pt x="6357335" y="1602864"/>
                </a:lnTo>
                <a:lnTo>
                  <a:pt x="6515487" y="1502825"/>
                </a:lnTo>
                <a:lnTo>
                  <a:pt x="6438694" y="1384703"/>
                </a:lnTo>
                <a:lnTo>
                  <a:pt x="6438348" y="1384054"/>
                </a:lnTo>
                <a:lnTo>
                  <a:pt x="6435385" y="1379614"/>
                </a:lnTo>
                <a:lnTo>
                  <a:pt x="6372801" y="1283293"/>
                </a:lnTo>
                <a:lnTo>
                  <a:pt x="6371104" y="1283293"/>
                </a:lnTo>
                <a:lnTo>
                  <a:pt x="5598614" y="126103"/>
                </a:lnTo>
                <a:lnTo>
                  <a:pt x="5568273" y="88060"/>
                </a:lnTo>
                <a:lnTo>
                  <a:pt x="5534219" y="56783"/>
                </a:lnTo>
                <a:lnTo>
                  <a:pt x="5496985" y="32305"/>
                </a:lnTo>
                <a:lnTo>
                  <a:pt x="5457106" y="14660"/>
                </a:lnTo>
                <a:lnTo>
                  <a:pt x="5415117" y="3880"/>
                </a:lnTo>
                <a:lnTo>
                  <a:pt x="5371553" y="0"/>
                </a:lnTo>
                <a:close/>
              </a:path>
              <a:path w="6515734" h="5076190">
                <a:moveTo>
                  <a:pt x="6371209" y="1280842"/>
                </a:moveTo>
                <a:lnTo>
                  <a:pt x="6371104" y="1283293"/>
                </a:lnTo>
                <a:lnTo>
                  <a:pt x="6372801" y="1283293"/>
                </a:lnTo>
                <a:lnTo>
                  <a:pt x="6371209" y="1280842"/>
                </a:lnTo>
                <a:close/>
              </a:path>
            </a:pathLst>
          </a:custGeom>
          <a:solidFill>
            <a:srgbClr val="FF6300">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25" name="Google Shape;111;p44"/>
          <p:cNvSpPr/>
          <p:nvPr/>
        </p:nvSpPr>
        <p:spPr>
          <a:xfrm>
            <a:off x="4350960" y="2415600"/>
            <a:ext cx="3890880" cy="1006920"/>
          </a:xfrm>
          <a:custGeom>
            <a:avLst/>
            <a:gdLst>
              <a:gd name="textAreaLeft" fmla="*/ 0 w 3890880"/>
              <a:gd name="textAreaRight" fmla="*/ 3891960 w 3890880"/>
              <a:gd name="textAreaTop" fmla="*/ 0 h 1006920"/>
              <a:gd name="textAreaBottom" fmla="*/ 1008000 h 1006920"/>
            </a:gdLst>
            <a:ahLst/>
            <a:cxnLst/>
            <a:rect l="textAreaLeft" t="textAreaTop" r="textAreaRight" b="textAreaBottom"/>
            <a:pathLst>
              <a:path w="6417944" h="1662429">
                <a:moveTo>
                  <a:pt x="5076609" y="0"/>
                </a:moveTo>
                <a:lnTo>
                  <a:pt x="1403632" y="0"/>
                </a:lnTo>
                <a:lnTo>
                  <a:pt x="0" y="4094"/>
                </a:lnTo>
                <a:lnTo>
                  <a:pt x="1032942" y="1527157"/>
                </a:lnTo>
                <a:lnTo>
                  <a:pt x="1070980" y="1579574"/>
                </a:lnTo>
                <a:lnTo>
                  <a:pt x="1104633" y="1616447"/>
                </a:lnTo>
                <a:lnTo>
                  <a:pt x="1138498" y="1640459"/>
                </a:lnTo>
                <a:lnTo>
                  <a:pt x="1177171" y="1654290"/>
                </a:lnTo>
                <a:lnTo>
                  <a:pt x="1225250" y="1660622"/>
                </a:lnTo>
                <a:lnTo>
                  <a:pt x="1287332" y="1662137"/>
                </a:lnTo>
                <a:lnTo>
                  <a:pt x="6264238" y="1662137"/>
                </a:lnTo>
                <a:lnTo>
                  <a:pt x="6417689" y="1631960"/>
                </a:lnTo>
                <a:lnTo>
                  <a:pt x="5437687" y="168612"/>
                </a:lnTo>
                <a:lnTo>
                  <a:pt x="5410666" y="135272"/>
                </a:lnTo>
                <a:lnTo>
                  <a:pt x="5382776" y="105135"/>
                </a:lnTo>
                <a:lnTo>
                  <a:pt x="5352986" y="78393"/>
                </a:lnTo>
                <a:lnTo>
                  <a:pt x="5320266" y="55239"/>
                </a:lnTo>
                <a:lnTo>
                  <a:pt x="5283584" y="35865"/>
                </a:lnTo>
                <a:lnTo>
                  <a:pt x="5241908" y="20462"/>
                </a:lnTo>
                <a:lnTo>
                  <a:pt x="5194208" y="9222"/>
                </a:lnTo>
                <a:lnTo>
                  <a:pt x="5139452" y="2337"/>
                </a:lnTo>
                <a:lnTo>
                  <a:pt x="5076609" y="0"/>
                </a:lnTo>
                <a:close/>
              </a:path>
            </a:pathLst>
          </a:custGeom>
          <a:solidFill>
            <a:srgbClr val="5697C5">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26" name="Google Shape;112;p44"/>
          <p:cNvSpPr/>
          <p:nvPr/>
        </p:nvSpPr>
        <p:spPr>
          <a:xfrm>
            <a:off x="4291560" y="2494080"/>
            <a:ext cx="3949920" cy="3077280"/>
          </a:xfrm>
          <a:custGeom>
            <a:avLst/>
            <a:gdLst>
              <a:gd name="textAreaLeft" fmla="*/ 0 w 3949920"/>
              <a:gd name="textAreaRight" fmla="*/ 3951000 w 3949920"/>
              <a:gd name="textAreaTop" fmla="*/ 0 h 3077280"/>
              <a:gd name="textAreaBottom" fmla="*/ 3078360 h 3077280"/>
            </a:gdLst>
            <a:ahLst/>
            <a:cxnLst/>
            <a:rect l="textAreaLeft" t="textAreaTop" r="textAreaRight" b="textAreaBottom"/>
            <a:pathLst>
              <a:path w="6515734" h="5076190">
                <a:moveTo>
                  <a:pt x="5371553" y="0"/>
                </a:moveTo>
                <a:lnTo>
                  <a:pt x="5326947" y="3051"/>
                </a:lnTo>
                <a:lnTo>
                  <a:pt x="5281835" y="13069"/>
                </a:lnTo>
                <a:lnTo>
                  <a:pt x="5236751" y="30086"/>
                </a:lnTo>
                <a:lnTo>
                  <a:pt x="5192229" y="54136"/>
                </a:lnTo>
                <a:lnTo>
                  <a:pt x="115127" y="3447739"/>
                </a:lnTo>
                <a:lnTo>
                  <a:pt x="111776" y="3451100"/>
                </a:lnTo>
                <a:lnTo>
                  <a:pt x="108080" y="3454179"/>
                </a:lnTo>
                <a:lnTo>
                  <a:pt x="0" y="3528187"/>
                </a:lnTo>
                <a:lnTo>
                  <a:pt x="1013937" y="5018508"/>
                </a:lnTo>
                <a:lnTo>
                  <a:pt x="1050871" y="5056570"/>
                </a:lnTo>
                <a:lnTo>
                  <a:pt x="1095899" y="5075777"/>
                </a:lnTo>
                <a:lnTo>
                  <a:pt x="1144856" y="5075303"/>
                </a:lnTo>
                <a:lnTo>
                  <a:pt x="1193576" y="5054318"/>
                </a:lnTo>
                <a:lnTo>
                  <a:pt x="6357335" y="1602863"/>
                </a:lnTo>
                <a:lnTo>
                  <a:pt x="6515487" y="1502825"/>
                </a:lnTo>
                <a:lnTo>
                  <a:pt x="6438694" y="1384702"/>
                </a:lnTo>
                <a:lnTo>
                  <a:pt x="6438348" y="1384053"/>
                </a:lnTo>
                <a:lnTo>
                  <a:pt x="6435385" y="1379614"/>
                </a:lnTo>
                <a:lnTo>
                  <a:pt x="6372801" y="1283292"/>
                </a:lnTo>
                <a:lnTo>
                  <a:pt x="6371104" y="1283292"/>
                </a:lnTo>
                <a:lnTo>
                  <a:pt x="5598614" y="126113"/>
                </a:lnTo>
                <a:lnTo>
                  <a:pt x="5568273" y="88067"/>
                </a:lnTo>
                <a:lnTo>
                  <a:pt x="5534219" y="56788"/>
                </a:lnTo>
                <a:lnTo>
                  <a:pt x="5496985" y="32308"/>
                </a:lnTo>
                <a:lnTo>
                  <a:pt x="5457106" y="14661"/>
                </a:lnTo>
                <a:lnTo>
                  <a:pt x="5415117" y="3881"/>
                </a:lnTo>
                <a:lnTo>
                  <a:pt x="5371553" y="0"/>
                </a:lnTo>
                <a:close/>
              </a:path>
              <a:path w="6515734" h="5076190">
                <a:moveTo>
                  <a:pt x="6371209" y="1280842"/>
                </a:moveTo>
                <a:lnTo>
                  <a:pt x="6371104" y="1283292"/>
                </a:lnTo>
                <a:lnTo>
                  <a:pt x="6372801" y="1283292"/>
                </a:lnTo>
                <a:lnTo>
                  <a:pt x="6371209" y="1280842"/>
                </a:lnTo>
                <a:close/>
              </a:path>
            </a:pathLst>
          </a:custGeom>
          <a:solidFill>
            <a:srgbClr val="CA0017">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27" name="Google Shape;113;p44"/>
          <p:cNvSpPr/>
          <p:nvPr/>
        </p:nvSpPr>
        <p:spPr>
          <a:xfrm>
            <a:off x="4291560" y="4659840"/>
            <a:ext cx="3949920" cy="1014840"/>
          </a:xfrm>
          <a:custGeom>
            <a:avLst/>
            <a:gdLst>
              <a:gd name="textAreaLeft" fmla="*/ 0 w 3949920"/>
              <a:gd name="textAreaRight" fmla="*/ 3951000 w 3949920"/>
              <a:gd name="textAreaTop" fmla="*/ 0 h 1014840"/>
              <a:gd name="textAreaBottom" fmla="*/ 1015920 h 1014840"/>
            </a:gdLst>
            <a:ahLst/>
            <a:cxnLst/>
            <a:rect l="textAreaLeft" t="textAreaTop" r="textAreaRight" b="textAreaBottom"/>
            <a:pathLst>
              <a:path w="6515734" h="1675129">
                <a:moveTo>
                  <a:pt x="5219485" y="0"/>
                </a:moveTo>
                <a:lnTo>
                  <a:pt x="0" y="0"/>
                </a:lnTo>
                <a:lnTo>
                  <a:pt x="1048104" y="1549439"/>
                </a:lnTo>
                <a:lnTo>
                  <a:pt x="1079339" y="1585857"/>
                </a:lnTo>
                <a:lnTo>
                  <a:pt x="1113015" y="1614583"/>
                </a:lnTo>
                <a:lnTo>
                  <a:pt x="1151080" y="1636095"/>
                </a:lnTo>
                <a:lnTo>
                  <a:pt x="1195479" y="1650870"/>
                </a:lnTo>
                <a:lnTo>
                  <a:pt x="1248160" y="1659384"/>
                </a:lnTo>
                <a:lnTo>
                  <a:pt x="1311070" y="1662116"/>
                </a:lnTo>
                <a:lnTo>
                  <a:pt x="6357314" y="1674943"/>
                </a:lnTo>
                <a:lnTo>
                  <a:pt x="6410934" y="1642582"/>
                </a:lnTo>
                <a:lnTo>
                  <a:pt x="6462091" y="1610049"/>
                </a:lnTo>
                <a:lnTo>
                  <a:pt x="6500399" y="1584950"/>
                </a:lnTo>
                <a:lnTo>
                  <a:pt x="6515477" y="1574894"/>
                </a:lnTo>
                <a:lnTo>
                  <a:pt x="6444191" y="1474415"/>
                </a:lnTo>
                <a:lnTo>
                  <a:pt x="5587725" y="185743"/>
                </a:lnTo>
                <a:lnTo>
                  <a:pt x="5551378" y="137262"/>
                </a:lnTo>
                <a:lnTo>
                  <a:pt x="5515435" y="97819"/>
                </a:lnTo>
                <a:lnTo>
                  <a:pt x="5479234" y="66525"/>
                </a:lnTo>
                <a:lnTo>
                  <a:pt x="5442112" y="42487"/>
                </a:lnTo>
                <a:lnTo>
                  <a:pt x="5403405" y="24817"/>
                </a:lnTo>
                <a:lnTo>
                  <a:pt x="5362452" y="12624"/>
                </a:lnTo>
                <a:lnTo>
                  <a:pt x="5318590" y="5017"/>
                </a:lnTo>
                <a:lnTo>
                  <a:pt x="5271155" y="1105"/>
                </a:lnTo>
                <a:lnTo>
                  <a:pt x="5219485" y="0"/>
                </a:lnTo>
                <a:close/>
              </a:path>
            </a:pathLst>
          </a:custGeom>
          <a:solidFill>
            <a:srgbClr val="5697C5">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28" name="Google Shape;114;p44"/>
          <p:cNvSpPr/>
          <p:nvPr/>
        </p:nvSpPr>
        <p:spPr>
          <a:xfrm>
            <a:off x="4291560" y="4703400"/>
            <a:ext cx="3949920" cy="2152800"/>
          </a:xfrm>
          <a:custGeom>
            <a:avLst/>
            <a:gdLst>
              <a:gd name="textAreaLeft" fmla="*/ 0 w 3949920"/>
              <a:gd name="textAreaRight" fmla="*/ 3951000 w 3949920"/>
              <a:gd name="textAreaTop" fmla="*/ 0 h 2152800"/>
              <a:gd name="textAreaBottom" fmla="*/ 2153880 h 2152800"/>
            </a:gdLst>
            <a:ahLst/>
            <a:cxnLst/>
            <a:rect l="textAreaLeft" t="textAreaTop" r="textAreaRight" b="textAreaBottom"/>
            <a:pathLst>
              <a:path w="6515734" h="3552190">
                <a:moveTo>
                  <a:pt x="5371545" y="0"/>
                </a:moveTo>
                <a:lnTo>
                  <a:pt x="5326940" y="3052"/>
                </a:lnTo>
                <a:lnTo>
                  <a:pt x="5281827" y="13069"/>
                </a:lnTo>
                <a:lnTo>
                  <a:pt x="5236743" y="30087"/>
                </a:lnTo>
                <a:lnTo>
                  <a:pt x="5192221" y="54136"/>
                </a:lnTo>
                <a:lnTo>
                  <a:pt x="115119" y="3447740"/>
                </a:lnTo>
                <a:lnTo>
                  <a:pt x="111768" y="3451101"/>
                </a:lnTo>
                <a:lnTo>
                  <a:pt x="108072" y="3454179"/>
                </a:lnTo>
                <a:lnTo>
                  <a:pt x="0" y="3528182"/>
                </a:lnTo>
                <a:lnTo>
                  <a:pt x="16221" y="3552041"/>
                </a:lnTo>
                <a:lnTo>
                  <a:pt x="3441142" y="3552041"/>
                </a:lnTo>
                <a:lnTo>
                  <a:pt x="6357327" y="1602864"/>
                </a:lnTo>
                <a:lnTo>
                  <a:pt x="6515479" y="1502825"/>
                </a:lnTo>
                <a:lnTo>
                  <a:pt x="6438686" y="1384703"/>
                </a:lnTo>
                <a:lnTo>
                  <a:pt x="6438340" y="1384054"/>
                </a:lnTo>
                <a:lnTo>
                  <a:pt x="6435377" y="1379614"/>
                </a:lnTo>
                <a:lnTo>
                  <a:pt x="6372793" y="1283293"/>
                </a:lnTo>
                <a:lnTo>
                  <a:pt x="6371096" y="1283293"/>
                </a:lnTo>
                <a:lnTo>
                  <a:pt x="5598607" y="126103"/>
                </a:lnTo>
                <a:lnTo>
                  <a:pt x="5568266" y="88060"/>
                </a:lnTo>
                <a:lnTo>
                  <a:pt x="5534211" y="56783"/>
                </a:lnTo>
                <a:lnTo>
                  <a:pt x="5496977" y="32305"/>
                </a:lnTo>
                <a:lnTo>
                  <a:pt x="5457098" y="14660"/>
                </a:lnTo>
                <a:lnTo>
                  <a:pt x="5415110" y="3880"/>
                </a:lnTo>
                <a:lnTo>
                  <a:pt x="5371545" y="0"/>
                </a:lnTo>
                <a:close/>
              </a:path>
              <a:path w="6515734" h="3552190">
                <a:moveTo>
                  <a:pt x="6371201" y="1280842"/>
                </a:moveTo>
                <a:lnTo>
                  <a:pt x="6371096" y="1283293"/>
                </a:lnTo>
                <a:lnTo>
                  <a:pt x="6372793" y="1283293"/>
                </a:lnTo>
                <a:lnTo>
                  <a:pt x="6371201" y="1280842"/>
                </a:lnTo>
                <a:close/>
              </a:path>
            </a:pathLst>
          </a:custGeom>
          <a:solidFill>
            <a:srgbClr val="FF6300">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29" name="Google Shape;115;p44"/>
          <p:cNvSpPr/>
          <p:nvPr/>
        </p:nvSpPr>
        <p:spPr>
          <a:xfrm>
            <a:off x="8301960" y="0"/>
            <a:ext cx="3888720" cy="2127240"/>
          </a:xfrm>
          <a:custGeom>
            <a:avLst/>
            <a:gdLst>
              <a:gd name="textAreaLeft" fmla="*/ 0 w 3888720"/>
              <a:gd name="textAreaRight" fmla="*/ 3889800 w 3888720"/>
              <a:gd name="textAreaTop" fmla="*/ 0 h 2127240"/>
              <a:gd name="textAreaBottom" fmla="*/ 2128320 h 2127240"/>
            </a:gdLst>
            <a:ahLst/>
            <a:cxnLst/>
            <a:rect l="textAreaLeft" t="textAreaTop" r="textAreaRight" b="textAreaBottom"/>
            <a:pathLst>
              <a:path w="6414769" h="3509645">
                <a:moveTo>
                  <a:pt x="6414241" y="0"/>
                </a:moveTo>
                <a:lnTo>
                  <a:pt x="2929887" y="0"/>
                </a:lnTo>
                <a:lnTo>
                  <a:pt x="115127" y="1881425"/>
                </a:lnTo>
                <a:lnTo>
                  <a:pt x="111776" y="1884786"/>
                </a:lnTo>
                <a:lnTo>
                  <a:pt x="108080" y="1887864"/>
                </a:lnTo>
                <a:lnTo>
                  <a:pt x="0" y="1961873"/>
                </a:lnTo>
                <a:lnTo>
                  <a:pt x="1013937" y="3452194"/>
                </a:lnTo>
                <a:lnTo>
                  <a:pt x="1050871" y="3490256"/>
                </a:lnTo>
                <a:lnTo>
                  <a:pt x="1095899" y="3509463"/>
                </a:lnTo>
                <a:lnTo>
                  <a:pt x="1144856" y="3508988"/>
                </a:lnTo>
                <a:lnTo>
                  <a:pt x="1193576" y="3488004"/>
                </a:lnTo>
                <a:lnTo>
                  <a:pt x="6357335" y="36549"/>
                </a:lnTo>
                <a:lnTo>
                  <a:pt x="6414241" y="553"/>
                </a:lnTo>
                <a:lnTo>
                  <a:pt x="6414241" y="0"/>
                </a:lnTo>
                <a:close/>
              </a:path>
            </a:pathLst>
          </a:custGeom>
          <a:solidFill>
            <a:srgbClr val="FF6300">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0" name="Google Shape;116;p44"/>
          <p:cNvSpPr/>
          <p:nvPr/>
        </p:nvSpPr>
        <p:spPr>
          <a:xfrm>
            <a:off x="8301960" y="1187280"/>
            <a:ext cx="3888720" cy="1006920"/>
          </a:xfrm>
          <a:custGeom>
            <a:avLst/>
            <a:gdLst>
              <a:gd name="textAreaLeft" fmla="*/ 0 w 3888720"/>
              <a:gd name="textAreaRight" fmla="*/ 3889800 w 3888720"/>
              <a:gd name="textAreaTop" fmla="*/ 0 h 1006920"/>
              <a:gd name="textAreaBottom" fmla="*/ 1008000 h 1006920"/>
            </a:gdLst>
            <a:ahLst/>
            <a:cxnLst/>
            <a:rect l="textAreaLeft" t="textAreaTop" r="textAreaRight" b="textAreaBottom"/>
            <a:pathLst>
              <a:path w="6414769" h="1662429">
                <a:moveTo>
                  <a:pt x="5076609" y="0"/>
                </a:moveTo>
                <a:lnTo>
                  <a:pt x="1403632" y="0"/>
                </a:lnTo>
                <a:lnTo>
                  <a:pt x="0" y="4094"/>
                </a:lnTo>
                <a:lnTo>
                  <a:pt x="1032942" y="1527157"/>
                </a:lnTo>
                <a:lnTo>
                  <a:pt x="1070981" y="1579574"/>
                </a:lnTo>
                <a:lnTo>
                  <a:pt x="1104635" y="1616447"/>
                </a:lnTo>
                <a:lnTo>
                  <a:pt x="1138501" y="1640459"/>
                </a:lnTo>
                <a:lnTo>
                  <a:pt x="1177176" y="1654290"/>
                </a:lnTo>
                <a:lnTo>
                  <a:pt x="1225254" y="1660622"/>
                </a:lnTo>
                <a:lnTo>
                  <a:pt x="1287332" y="1662137"/>
                </a:lnTo>
                <a:lnTo>
                  <a:pt x="6264238" y="1662137"/>
                </a:lnTo>
                <a:lnTo>
                  <a:pt x="6414245" y="1632638"/>
                </a:lnTo>
                <a:lnTo>
                  <a:pt x="6414245" y="1626817"/>
                </a:lnTo>
                <a:lnTo>
                  <a:pt x="5437687" y="168612"/>
                </a:lnTo>
                <a:lnTo>
                  <a:pt x="5410669" y="135272"/>
                </a:lnTo>
                <a:lnTo>
                  <a:pt x="5382780" y="105135"/>
                </a:lnTo>
                <a:lnTo>
                  <a:pt x="5352991" y="78393"/>
                </a:lnTo>
                <a:lnTo>
                  <a:pt x="5320270" y="55239"/>
                </a:lnTo>
                <a:lnTo>
                  <a:pt x="5283587" y="35865"/>
                </a:lnTo>
                <a:lnTo>
                  <a:pt x="5241910" y="20462"/>
                </a:lnTo>
                <a:lnTo>
                  <a:pt x="5194209" y="9222"/>
                </a:lnTo>
                <a:lnTo>
                  <a:pt x="5139453" y="2337"/>
                </a:lnTo>
                <a:lnTo>
                  <a:pt x="5076609" y="0"/>
                </a:lnTo>
                <a:close/>
              </a:path>
            </a:pathLst>
          </a:custGeom>
          <a:solidFill>
            <a:srgbClr val="5697C5">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1" name="Google Shape;117;p44"/>
          <p:cNvSpPr/>
          <p:nvPr/>
        </p:nvSpPr>
        <p:spPr>
          <a:xfrm>
            <a:off x="8242560" y="1265400"/>
            <a:ext cx="3948120" cy="3077280"/>
          </a:xfrm>
          <a:custGeom>
            <a:avLst/>
            <a:gdLst>
              <a:gd name="textAreaLeft" fmla="*/ 0 w 3948120"/>
              <a:gd name="textAreaRight" fmla="*/ 3949200 w 3948120"/>
              <a:gd name="textAreaTop" fmla="*/ 0 h 3077280"/>
              <a:gd name="textAreaBottom" fmla="*/ 3078360 h 3077280"/>
            </a:gdLst>
            <a:ahLst/>
            <a:cxnLst/>
            <a:rect l="textAreaLeft" t="textAreaTop" r="textAreaRight" b="textAreaBottom"/>
            <a:pathLst>
              <a:path w="6512559" h="5076190">
                <a:moveTo>
                  <a:pt x="5371553" y="0"/>
                </a:moveTo>
                <a:lnTo>
                  <a:pt x="5326947" y="3051"/>
                </a:lnTo>
                <a:lnTo>
                  <a:pt x="5281835" y="13069"/>
                </a:lnTo>
                <a:lnTo>
                  <a:pt x="5236751" y="30086"/>
                </a:lnTo>
                <a:lnTo>
                  <a:pt x="5192229" y="54136"/>
                </a:lnTo>
                <a:lnTo>
                  <a:pt x="115127" y="3447739"/>
                </a:lnTo>
                <a:lnTo>
                  <a:pt x="111776" y="3451100"/>
                </a:lnTo>
                <a:lnTo>
                  <a:pt x="108080" y="3454179"/>
                </a:lnTo>
                <a:lnTo>
                  <a:pt x="0" y="3528187"/>
                </a:lnTo>
                <a:lnTo>
                  <a:pt x="1013937" y="5018508"/>
                </a:lnTo>
                <a:lnTo>
                  <a:pt x="1050871" y="5056570"/>
                </a:lnTo>
                <a:lnTo>
                  <a:pt x="1095899" y="5075777"/>
                </a:lnTo>
                <a:lnTo>
                  <a:pt x="1144856" y="5075303"/>
                </a:lnTo>
                <a:lnTo>
                  <a:pt x="1193576" y="5054318"/>
                </a:lnTo>
                <a:lnTo>
                  <a:pt x="6357335" y="1602863"/>
                </a:lnTo>
                <a:lnTo>
                  <a:pt x="6512039" y="1505005"/>
                </a:lnTo>
                <a:lnTo>
                  <a:pt x="6512039" y="1497521"/>
                </a:lnTo>
                <a:lnTo>
                  <a:pt x="6438694" y="1384702"/>
                </a:lnTo>
                <a:lnTo>
                  <a:pt x="6438348" y="1384053"/>
                </a:lnTo>
                <a:lnTo>
                  <a:pt x="6435385" y="1379614"/>
                </a:lnTo>
                <a:lnTo>
                  <a:pt x="6372801" y="1283292"/>
                </a:lnTo>
                <a:lnTo>
                  <a:pt x="6371093" y="1283292"/>
                </a:lnTo>
                <a:lnTo>
                  <a:pt x="5598614" y="126113"/>
                </a:lnTo>
                <a:lnTo>
                  <a:pt x="5568273" y="88067"/>
                </a:lnTo>
                <a:lnTo>
                  <a:pt x="5534219" y="56788"/>
                </a:lnTo>
                <a:lnTo>
                  <a:pt x="5496985" y="32308"/>
                </a:lnTo>
                <a:lnTo>
                  <a:pt x="5457106" y="14661"/>
                </a:lnTo>
                <a:lnTo>
                  <a:pt x="5415117" y="3881"/>
                </a:lnTo>
                <a:lnTo>
                  <a:pt x="5371553" y="0"/>
                </a:lnTo>
                <a:close/>
              </a:path>
              <a:path w="6512559" h="5076190">
                <a:moveTo>
                  <a:pt x="6371209" y="1280842"/>
                </a:moveTo>
                <a:lnTo>
                  <a:pt x="6371093" y="1283292"/>
                </a:lnTo>
                <a:lnTo>
                  <a:pt x="6372801" y="1283292"/>
                </a:lnTo>
                <a:lnTo>
                  <a:pt x="6371209" y="1280842"/>
                </a:lnTo>
                <a:close/>
              </a:path>
            </a:pathLst>
          </a:custGeom>
          <a:solidFill>
            <a:srgbClr val="CA0017">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2" name="Google Shape;118;p44"/>
          <p:cNvSpPr/>
          <p:nvPr/>
        </p:nvSpPr>
        <p:spPr>
          <a:xfrm>
            <a:off x="8242560" y="3402360"/>
            <a:ext cx="3943080" cy="1006920"/>
          </a:xfrm>
          <a:custGeom>
            <a:avLst/>
            <a:gdLst>
              <a:gd name="textAreaLeft" fmla="*/ 0 w 3943080"/>
              <a:gd name="textAreaRight" fmla="*/ 3944160 w 3943080"/>
              <a:gd name="textAreaTop" fmla="*/ 0 h 1006920"/>
              <a:gd name="textAreaBottom" fmla="*/ 1008000 h 1006920"/>
            </a:gdLst>
            <a:ahLst/>
            <a:cxnLst/>
            <a:rect l="textAreaLeft" t="textAreaTop" r="textAreaRight" b="textAreaBottom"/>
            <a:pathLst>
              <a:path w="6504305" h="1662429">
                <a:moveTo>
                  <a:pt x="5076599" y="0"/>
                </a:moveTo>
                <a:lnTo>
                  <a:pt x="1403622" y="0"/>
                </a:lnTo>
                <a:lnTo>
                  <a:pt x="0" y="4094"/>
                </a:lnTo>
                <a:lnTo>
                  <a:pt x="1032931" y="1527157"/>
                </a:lnTo>
                <a:lnTo>
                  <a:pt x="1070970" y="1579574"/>
                </a:lnTo>
                <a:lnTo>
                  <a:pt x="1104625" y="1616447"/>
                </a:lnTo>
                <a:lnTo>
                  <a:pt x="1138492" y="1640459"/>
                </a:lnTo>
                <a:lnTo>
                  <a:pt x="1177168" y="1654290"/>
                </a:lnTo>
                <a:lnTo>
                  <a:pt x="1225249" y="1660622"/>
                </a:lnTo>
                <a:lnTo>
                  <a:pt x="1287332" y="1662137"/>
                </a:lnTo>
                <a:lnTo>
                  <a:pt x="6503896" y="1662137"/>
                </a:lnTo>
                <a:lnTo>
                  <a:pt x="5878114" y="789483"/>
                </a:lnTo>
                <a:lnTo>
                  <a:pt x="5437677" y="168612"/>
                </a:lnTo>
                <a:lnTo>
                  <a:pt x="5410658" y="135272"/>
                </a:lnTo>
                <a:lnTo>
                  <a:pt x="5382771" y="105135"/>
                </a:lnTo>
                <a:lnTo>
                  <a:pt x="5352983" y="78393"/>
                </a:lnTo>
                <a:lnTo>
                  <a:pt x="5320263" y="55239"/>
                </a:lnTo>
                <a:lnTo>
                  <a:pt x="5283581" y="35865"/>
                </a:lnTo>
                <a:lnTo>
                  <a:pt x="5241905" y="20462"/>
                </a:lnTo>
                <a:lnTo>
                  <a:pt x="5194203" y="9222"/>
                </a:lnTo>
                <a:lnTo>
                  <a:pt x="5139445" y="2337"/>
                </a:lnTo>
                <a:lnTo>
                  <a:pt x="5076599" y="0"/>
                </a:lnTo>
                <a:close/>
              </a:path>
            </a:pathLst>
          </a:custGeom>
          <a:solidFill>
            <a:srgbClr val="5697C5">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3" name="Google Shape;119;p44"/>
          <p:cNvSpPr/>
          <p:nvPr/>
        </p:nvSpPr>
        <p:spPr>
          <a:xfrm>
            <a:off x="8242560" y="3475080"/>
            <a:ext cx="3948120" cy="3077280"/>
          </a:xfrm>
          <a:custGeom>
            <a:avLst/>
            <a:gdLst>
              <a:gd name="textAreaLeft" fmla="*/ 0 w 3948120"/>
              <a:gd name="textAreaRight" fmla="*/ 3949200 w 3948120"/>
              <a:gd name="textAreaTop" fmla="*/ 0 h 3077280"/>
              <a:gd name="textAreaBottom" fmla="*/ 3078360 h 3077280"/>
            </a:gdLst>
            <a:ahLst/>
            <a:cxnLst/>
            <a:rect l="textAreaLeft" t="textAreaTop" r="textAreaRight" b="textAreaBottom"/>
            <a:pathLst>
              <a:path w="6512559" h="5076190">
                <a:moveTo>
                  <a:pt x="5371553" y="0"/>
                </a:moveTo>
                <a:lnTo>
                  <a:pt x="5326947" y="3052"/>
                </a:lnTo>
                <a:lnTo>
                  <a:pt x="5281835" y="13069"/>
                </a:lnTo>
                <a:lnTo>
                  <a:pt x="5236751" y="30087"/>
                </a:lnTo>
                <a:lnTo>
                  <a:pt x="5192229" y="54136"/>
                </a:lnTo>
                <a:lnTo>
                  <a:pt x="115127" y="3447740"/>
                </a:lnTo>
                <a:lnTo>
                  <a:pt x="111776" y="3451101"/>
                </a:lnTo>
                <a:lnTo>
                  <a:pt x="108080" y="3454179"/>
                </a:lnTo>
                <a:lnTo>
                  <a:pt x="0" y="3528188"/>
                </a:lnTo>
                <a:lnTo>
                  <a:pt x="1013937" y="5018509"/>
                </a:lnTo>
                <a:lnTo>
                  <a:pt x="1050871" y="5056571"/>
                </a:lnTo>
                <a:lnTo>
                  <a:pt x="1095899" y="5075778"/>
                </a:lnTo>
                <a:lnTo>
                  <a:pt x="1144856" y="5075303"/>
                </a:lnTo>
                <a:lnTo>
                  <a:pt x="1193576" y="5054319"/>
                </a:lnTo>
                <a:lnTo>
                  <a:pt x="6357335" y="1602864"/>
                </a:lnTo>
                <a:lnTo>
                  <a:pt x="6512039" y="1505006"/>
                </a:lnTo>
                <a:lnTo>
                  <a:pt x="6512039" y="1497522"/>
                </a:lnTo>
                <a:lnTo>
                  <a:pt x="6438694" y="1384703"/>
                </a:lnTo>
                <a:lnTo>
                  <a:pt x="6438348" y="1384054"/>
                </a:lnTo>
                <a:lnTo>
                  <a:pt x="6435385" y="1379614"/>
                </a:lnTo>
                <a:lnTo>
                  <a:pt x="6372801" y="1283293"/>
                </a:lnTo>
                <a:lnTo>
                  <a:pt x="6371093" y="1283293"/>
                </a:lnTo>
                <a:lnTo>
                  <a:pt x="5598614" y="126103"/>
                </a:lnTo>
                <a:lnTo>
                  <a:pt x="5568273" y="88060"/>
                </a:lnTo>
                <a:lnTo>
                  <a:pt x="5534219" y="56783"/>
                </a:lnTo>
                <a:lnTo>
                  <a:pt x="5496985" y="32305"/>
                </a:lnTo>
                <a:lnTo>
                  <a:pt x="5457106" y="14660"/>
                </a:lnTo>
                <a:lnTo>
                  <a:pt x="5415117" y="3880"/>
                </a:lnTo>
                <a:lnTo>
                  <a:pt x="5371553" y="0"/>
                </a:lnTo>
                <a:close/>
              </a:path>
              <a:path w="6512559" h="5076190">
                <a:moveTo>
                  <a:pt x="6371209" y="1280842"/>
                </a:moveTo>
                <a:lnTo>
                  <a:pt x="6371093" y="1283293"/>
                </a:lnTo>
                <a:lnTo>
                  <a:pt x="6372801" y="1283293"/>
                </a:lnTo>
                <a:lnTo>
                  <a:pt x="6371209" y="1280842"/>
                </a:lnTo>
                <a:close/>
              </a:path>
            </a:pathLst>
          </a:custGeom>
          <a:solidFill>
            <a:srgbClr val="FF6300">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grpSp>
        <p:nvGrpSpPr>
          <p:cNvPr id="34" name="Google Shape;120;p44"/>
          <p:cNvGrpSpPr/>
          <p:nvPr/>
        </p:nvGrpSpPr>
        <p:grpSpPr>
          <a:xfrm>
            <a:off x="842040" y="1661040"/>
            <a:ext cx="2262960" cy="1767600"/>
            <a:chOff x="842040" y="1661040"/>
            <a:chExt cx="2262960" cy="1767600"/>
          </a:xfrm>
        </p:grpSpPr>
        <p:sp>
          <p:nvSpPr>
            <p:cNvPr id="35" name="Google Shape;121;p44"/>
            <p:cNvSpPr/>
            <p:nvPr/>
          </p:nvSpPr>
          <p:spPr>
            <a:xfrm>
              <a:off x="2217600" y="2016720"/>
              <a:ext cx="455760" cy="695880"/>
            </a:xfrm>
            <a:custGeom>
              <a:avLst/>
              <a:gdLst>
                <a:gd name="textAreaLeft" fmla="*/ 0 w 455760"/>
                <a:gd name="textAreaRight" fmla="*/ 456840 w 455760"/>
                <a:gd name="textAreaTop" fmla="*/ 0 h 695880"/>
                <a:gd name="textAreaBottom" fmla="*/ 696960 h 695880"/>
              </a:gdLst>
              <a:ahLst/>
              <a:cxnLst/>
              <a:rect l="textAreaLeft" t="textAreaTop" r="textAreaRight" b="textAreaBottom"/>
              <a:pathLst>
                <a:path w="753110" h="1149350">
                  <a:moveTo>
                    <a:pt x="752584" y="735841"/>
                  </a:moveTo>
                  <a:lnTo>
                    <a:pt x="559239" y="735841"/>
                  </a:lnTo>
                  <a:lnTo>
                    <a:pt x="559239" y="1148823"/>
                  </a:lnTo>
                  <a:lnTo>
                    <a:pt x="752584" y="1148823"/>
                  </a:lnTo>
                  <a:lnTo>
                    <a:pt x="752584" y="735841"/>
                  </a:lnTo>
                  <a:close/>
                </a:path>
                <a:path w="753110" h="1149350">
                  <a:moveTo>
                    <a:pt x="425023" y="0"/>
                  </a:moveTo>
                  <a:lnTo>
                    <a:pt x="376784" y="1945"/>
                  </a:lnTo>
                  <a:lnTo>
                    <a:pt x="331143" y="7785"/>
                  </a:lnTo>
                  <a:lnTo>
                    <a:pt x="288103" y="17519"/>
                  </a:lnTo>
                  <a:lnTo>
                    <a:pt x="247667" y="31150"/>
                  </a:lnTo>
                  <a:lnTo>
                    <a:pt x="209965" y="48332"/>
                  </a:lnTo>
                  <a:lnTo>
                    <a:pt x="175166" y="68711"/>
                  </a:lnTo>
                  <a:lnTo>
                    <a:pt x="143262" y="92280"/>
                  </a:lnTo>
                  <a:lnTo>
                    <a:pt x="114247" y="119033"/>
                  </a:lnTo>
                  <a:lnTo>
                    <a:pt x="88285" y="148902"/>
                  </a:lnTo>
                  <a:lnTo>
                    <a:pt x="65516" y="181762"/>
                  </a:lnTo>
                  <a:lnTo>
                    <a:pt x="45942" y="217613"/>
                  </a:lnTo>
                  <a:lnTo>
                    <a:pt x="29569" y="256452"/>
                  </a:lnTo>
                  <a:lnTo>
                    <a:pt x="16627" y="297947"/>
                  </a:lnTo>
                  <a:lnTo>
                    <a:pt x="7387" y="341734"/>
                  </a:lnTo>
                  <a:lnTo>
                    <a:pt x="1846" y="387816"/>
                  </a:lnTo>
                  <a:lnTo>
                    <a:pt x="0" y="436196"/>
                  </a:lnTo>
                  <a:lnTo>
                    <a:pt x="1547" y="483839"/>
                  </a:lnTo>
                  <a:lnTo>
                    <a:pt x="6190" y="529281"/>
                  </a:lnTo>
                  <a:lnTo>
                    <a:pt x="13932" y="572521"/>
                  </a:lnTo>
                  <a:lnTo>
                    <a:pt x="24774" y="613562"/>
                  </a:lnTo>
                  <a:lnTo>
                    <a:pt x="38502" y="652110"/>
                  </a:lnTo>
                  <a:lnTo>
                    <a:pt x="54925" y="687858"/>
                  </a:lnTo>
                  <a:lnTo>
                    <a:pt x="95881" y="750971"/>
                  </a:lnTo>
                  <a:lnTo>
                    <a:pt x="147666" y="802209"/>
                  </a:lnTo>
                  <a:lnTo>
                    <a:pt x="210925" y="839649"/>
                  </a:lnTo>
                  <a:lnTo>
                    <a:pt x="257816" y="852869"/>
                  </a:lnTo>
                  <a:lnTo>
                    <a:pt x="309332" y="856956"/>
                  </a:lnTo>
                  <a:lnTo>
                    <a:pt x="360200" y="854060"/>
                  </a:lnTo>
                  <a:lnTo>
                    <a:pt x="405149" y="846329"/>
                  </a:lnTo>
                  <a:lnTo>
                    <a:pt x="472602" y="818111"/>
                  </a:lnTo>
                  <a:lnTo>
                    <a:pt x="509691" y="792269"/>
                  </a:lnTo>
                  <a:lnTo>
                    <a:pt x="541471" y="763230"/>
                  </a:lnTo>
                  <a:lnTo>
                    <a:pt x="559239" y="735841"/>
                  </a:lnTo>
                  <a:lnTo>
                    <a:pt x="752584" y="735841"/>
                  </a:lnTo>
                  <a:lnTo>
                    <a:pt x="752584" y="704627"/>
                  </a:lnTo>
                  <a:lnTo>
                    <a:pt x="401066" y="704627"/>
                  </a:lnTo>
                  <a:lnTo>
                    <a:pt x="351878" y="700133"/>
                  </a:lnTo>
                  <a:lnTo>
                    <a:pt x="309782" y="686651"/>
                  </a:lnTo>
                  <a:lnTo>
                    <a:pt x="274780" y="664182"/>
                  </a:lnTo>
                  <a:lnTo>
                    <a:pt x="246872" y="632724"/>
                  </a:lnTo>
                  <a:lnTo>
                    <a:pt x="225541" y="593679"/>
                  </a:lnTo>
                  <a:lnTo>
                    <a:pt x="210314" y="548446"/>
                  </a:lnTo>
                  <a:lnTo>
                    <a:pt x="201182" y="497021"/>
                  </a:lnTo>
                  <a:lnTo>
                    <a:pt x="198140" y="439400"/>
                  </a:lnTo>
                  <a:lnTo>
                    <a:pt x="201932" y="378936"/>
                  </a:lnTo>
                  <a:lnTo>
                    <a:pt x="213312" y="325361"/>
                  </a:lnTo>
                  <a:lnTo>
                    <a:pt x="232287" y="278674"/>
                  </a:lnTo>
                  <a:lnTo>
                    <a:pt x="258861" y="238872"/>
                  </a:lnTo>
                  <a:lnTo>
                    <a:pt x="292109" y="207067"/>
                  </a:lnTo>
                  <a:lnTo>
                    <a:pt x="331150" y="184345"/>
                  </a:lnTo>
                  <a:lnTo>
                    <a:pt x="375985" y="170708"/>
                  </a:lnTo>
                  <a:lnTo>
                    <a:pt x="426615" y="166162"/>
                  </a:lnTo>
                  <a:lnTo>
                    <a:pt x="752584" y="166162"/>
                  </a:lnTo>
                  <a:lnTo>
                    <a:pt x="752584" y="44731"/>
                  </a:lnTo>
                  <a:lnTo>
                    <a:pt x="689052" y="29170"/>
                  </a:lnTo>
                  <a:lnTo>
                    <a:pt x="651611" y="21677"/>
                  </a:lnTo>
                  <a:lnTo>
                    <a:pt x="610379" y="14386"/>
                  </a:lnTo>
                  <a:lnTo>
                    <a:pt x="566429" y="8088"/>
                  </a:lnTo>
                  <a:lnTo>
                    <a:pt x="520885" y="3592"/>
                  </a:lnTo>
                  <a:lnTo>
                    <a:pt x="473750" y="897"/>
                  </a:lnTo>
                  <a:lnTo>
                    <a:pt x="425023" y="0"/>
                  </a:lnTo>
                  <a:close/>
                </a:path>
                <a:path w="753110" h="1149350">
                  <a:moveTo>
                    <a:pt x="752584" y="166162"/>
                  </a:moveTo>
                  <a:lnTo>
                    <a:pt x="426615" y="166162"/>
                  </a:lnTo>
                  <a:lnTo>
                    <a:pt x="450229" y="166414"/>
                  </a:lnTo>
                  <a:lnTo>
                    <a:pt x="471549" y="167168"/>
                  </a:lnTo>
                  <a:lnTo>
                    <a:pt x="522234" y="172213"/>
                  </a:lnTo>
                  <a:lnTo>
                    <a:pt x="559239" y="178947"/>
                  </a:lnTo>
                  <a:lnTo>
                    <a:pt x="559239" y="656702"/>
                  </a:lnTo>
                  <a:lnTo>
                    <a:pt x="511449" y="681719"/>
                  </a:lnTo>
                  <a:lnTo>
                    <a:pt x="469809" y="696102"/>
                  </a:lnTo>
                  <a:lnTo>
                    <a:pt x="424677" y="703682"/>
                  </a:lnTo>
                  <a:lnTo>
                    <a:pt x="401066" y="704627"/>
                  </a:lnTo>
                  <a:lnTo>
                    <a:pt x="752584" y="704627"/>
                  </a:lnTo>
                  <a:lnTo>
                    <a:pt x="752584" y="166162"/>
                  </a:lnTo>
                  <a:close/>
                </a:path>
              </a:pathLst>
            </a:custGeom>
            <a:solidFill>
              <a:srgbClr val="3B383B"/>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6" name="Google Shape;122;p44"/>
            <p:cNvSpPr/>
            <p:nvPr/>
          </p:nvSpPr>
          <p:spPr>
            <a:xfrm>
              <a:off x="1865880" y="1774080"/>
              <a:ext cx="263880" cy="761760"/>
            </a:xfrm>
            <a:custGeom>
              <a:avLst/>
              <a:gdLst>
                <a:gd name="textAreaLeft" fmla="*/ 0 w 263880"/>
                <a:gd name="textAreaRight" fmla="*/ 264960 w 263880"/>
                <a:gd name="textAreaTop" fmla="*/ 0 h 761760"/>
                <a:gd name="textAreaBottom" fmla="*/ 762840 h 761760"/>
              </a:gdLst>
              <a:ahLst/>
              <a:cxnLst/>
              <a:rect l="textAreaLeft" t="textAreaTop" r="textAreaRight" b="textAreaBottom"/>
              <a:pathLst>
                <a:path w="436879" h="1257935">
                  <a:moveTo>
                    <a:pt x="436751" y="680"/>
                  </a:moveTo>
                  <a:lnTo>
                    <a:pt x="293331" y="680"/>
                  </a:lnTo>
                  <a:lnTo>
                    <a:pt x="293331" y="1141"/>
                  </a:lnTo>
                  <a:lnTo>
                    <a:pt x="240783" y="7585"/>
                  </a:lnTo>
                  <a:lnTo>
                    <a:pt x="194712" y="20205"/>
                  </a:lnTo>
                  <a:lnTo>
                    <a:pt x="153907" y="38830"/>
                  </a:lnTo>
                  <a:lnTo>
                    <a:pt x="117155" y="63289"/>
                  </a:lnTo>
                  <a:lnTo>
                    <a:pt x="83243" y="93410"/>
                  </a:lnTo>
                  <a:lnTo>
                    <a:pt x="34990" y="159495"/>
                  </a:lnTo>
                  <a:lnTo>
                    <a:pt x="10291" y="223423"/>
                  </a:lnTo>
                  <a:lnTo>
                    <a:pt x="1257" y="271686"/>
                  </a:lnTo>
                  <a:lnTo>
                    <a:pt x="0" y="290776"/>
                  </a:lnTo>
                  <a:lnTo>
                    <a:pt x="0" y="1257930"/>
                  </a:lnTo>
                  <a:lnTo>
                    <a:pt x="199585" y="1257930"/>
                  </a:lnTo>
                  <a:lnTo>
                    <a:pt x="199585" y="554318"/>
                  </a:lnTo>
                  <a:lnTo>
                    <a:pt x="385286" y="554318"/>
                  </a:lnTo>
                  <a:lnTo>
                    <a:pt x="411735" y="544808"/>
                  </a:lnTo>
                  <a:lnTo>
                    <a:pt x="427380" y="526070"/>
                  </a:lnTo>
                  <a:lnTo>
                    <a:pt x="434845" y="507752"/>
                  </a:lnTo>
                  <a:lnTo>
                    <a:pt x="436751" y="499503"/>
                  </a:lnTo>
                  <a:lnTo>
                    <a:pt x="436751" y="356313"/>
                  </a:lnTo>
                  <a:lnTo>
                    <a:pt x="199585" y="356313"/>
                  </a:lnTo>
                  <a:lnTo>
                    <a:pt x="199585" y="303184"/>
                  </a:lnTo>
                  <a:lnTo>
                    <a:pt x="206925" y="255269"/>
                  </a:lnTo>
                  <a:lnTo>
                    <a:pt x="230914" y="225417"/>
                  </a:lnTo>
                  <a:lnTo>
                    <a:pt x="278314" y="201407"/>
                  </a:lnTo>
                  <a:lnTo>
                    <a:pt x="295090" y="198287"/>
                  </a:lnTo>
                  <a:lnTo>
                    <a:pt x="295676" y="198140"/>
                  </a:lnTo>
                  <a:lnTo>
                    <a:pt x="436751" y="198140"/>
                  </a:lnTo>
                  <a:lnTo>
                    <a:pt x="436751" y="680"/>
                  </a:lnTo>
                  <a:close/>
                </a:path>
                <a:path w="436879" h="1257935">
                  <a:moveTo>
                    <a:pt x="385286" y="554318"/>
                  </a:moveTo>
                  <a:lnTo>
                    <a:pt x="199585" y="554318"/>
                  </a:lnTo>
                  <a:lnTo>
                    <a:pt x="329357" y="555998"/>
                  </a:lnTo>
                  <a:lnTo>
                    <a:pt x="357847" y="555578"/>
                  </a:lnTo>
                  <a:lnTo>
                    <a:pt x="385286" y="554318"/>
                  </a:lnTo>
                  <a:close/>
                </a:path>
                <a:path w="436879" h="1257935">
                  <a:moveTo>
                    <a:pt x="322639" y="0"/>
                  </a:moveTo>
                  <a:lnTo>
                    <a:pt x="316524" y="0"/>
                  </a:lnTo>
                  <a:lnTo>
                    <a:pt x="310995" y="481"/>
                  </a:lnTo>
                  <a:lnTo>
                    <a:pt x="305132" y="680"/>
                  </a:lnTo>
                  <a:lnTo>
                    <a:pt x="349853" y="680"/>
                  </a:lnTo>
                  <a:lnTo>
                    <a:pt x="343467" y="401"/>
                  </a:lnTo>
                  <a:lnTo>
                    <a:pt x="336823" y="187"/>
                  </a:lnTo>
                  <a:lnTo>
                    <a:pt x="329890" y="48"/>
                  </a:lnTo>
                  <a:lnTo>
                    <a:pt x="322639" y="0"/>
                  </a:lnTo>
                  <a:close/>
                </a:path>
              </a:pathLst>
            </a:custGeom>
            <a:solidFill>
              <a:srgbClr val="3B383B"/>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7" name="Google Shape;123;p44"/>
            <p:cNvSpPr/>
            <p:nvPr/>
          </p:nvSpPr>
          <p:spPr>
            <a:xfrm>
              <a:off x="842040" y="1661040"/>
              <a:ext cx="268200" cy="1032120"/>
            </a:xfrm>
            <a:custGeom>
              <a:avLst/>
              <a:gdLst>
                <a:gd name="textAreaLeft" fmla="*/ 0 w 268200"/>
                <a:gd name="textAreaRight" fmla="*/ 269280 w 268200"/>
                <a:gd name="textAreaTop" fmla="*/ 0 h 1032120"/>
                <a:gd name="textAreaBottom" fmla="*/ 1033200 h 1032120"/>
              </a:gdLst>
              <a:ahLst/>
              <a:cxnLst/>
              <a:rect l="textAreaLeft" t="textAreaTop" r="textAreaRight" b="textAreaBottom"/>
              <a:pathLst>
                <a:path w="443864" h="1703704">
                  <a:moveTo>
                    <a:pt x="417003" y="0"/>
                  </a:moveTo>
                  <a:lnTo>
                    <a:pt x="390396" y="18638"/>
                  </a:lnTo>
                  <a:lnTo>
                    <a:pt x="49181" y="242579"/>
                  </a:lnTo>
                  <a:lnTo>
                    <a:pt x="23633" y="263830"/>
                  </a:lnTo>
                  <a:lnTo>
                    <a:pt x="8711" y="285645"/>
                  </a:lnTo>
                  <a:lnTo>
                    <a:pt x="1729" y="309997"/>
                  </a:lnTo>
                  <a:lnTo>
                    <a:pt x="0" y="338858"/>
                  </a:lnTo>
                  <a:lnTo>
                    <a:pt x="0" y="1703581"/>
                  </a:lnTo>
                  <a:lnTo>
                    <a:pt x="410259" y="1429537"/>
                  </a:lnTo>
                  <a:lnTo>
                    <a:pt x="438450" y="1384419"/>
                  </a:lnTo>
                  <a:lnTo>
                    <a:pt x="443494" y="41349"/>
                  </a:lnTo>
                  <a:lnTo>
                    <a:pt x="434924" y="27330"/>
                  </a:lnTo>
                  <a:lnTo>
                    <a:pt x="426310" y="13956"/>
                  </a:lnTo>
                  <a:lnTo>
                    <a:pt x="419665" y="3941"/>
                  </a:lnTo>
                  <a:lnTo>
                    <a:pt x="417003" y="0"/>
                  </a:lnTo>
                  <a:close/>
                </a:path>
              </a:pathLst>
            </a:custGeom>
            <a:solidFill>
              <a:srgbClr val="FF6300"/>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8" name="Google Shape;124;p44"/>
            <p:cNvSpPr/>
            <p:nvPr/>
          </p:nvSpPr>
          <p:spPr>
            <a:xfrm>
              <a:off x="871920" y="1661040"/>
              <a:ext cx="813240" cy="1032120"/>
            </a:xfrm>
            <a:custGeom>
              <a:avLst/>
              <a:gdLst>
                <a:gd name="textAreaLeft" fmla="*/ 0 w 813240"/>
                <a:gd name="textAreaRight" fmla="*/ 814320 w 813240"/>
                <a:gd name="textAreaTop" fmla="*/ 0 h 1032120"/>
                <a:gd name="textAreaBottom" fmla="*/ 1033200 h 1032120"/>
              </a:gdLst>
              <a:ahLst/>
              <a:cxnLst/>
              <a:rect l="textAreaLeft" t="textAreaTop" r="textAreaRight" b="textAreaBottom"/>
              <a:pathLst>
                <a:path w="1343025" h="1703704">
                  <a:moveTo>
                    <a:pt x="396888" y="0"/>
                  </a:moveTo>
                  <a:lnTo>
                    <a:pt x="365622" y="20083"/>
                  </a:lnTo>
                  <a:lnTo>
                    <a:pt x="365444" y="20177"/>
                  </a:lnTo>
                  <a:lnTo>
                    <a:pt x="338115" y="37726"/>
                  </a:lnTo>
                  <a:lnTo>
                    <a:pt x="338764" y="37758"/>
                  </a:lnTo>
                  <a:lnTo>
                    <a:pt x="32365" y="239741"/>
                  </a:lnTo>
                  <a:lnTo>
                    <a:pt x="10543" y="261350"/>
                  </a:lnTo>
                  <a:lnTo>
                    <a:pt x="0" y="287717"/>
                  </a:lnTo>
                  <a:lnTo>
                    <a:pt x="875" y="316658"/>
                  </a:lnTo>
                  <a:lnTo>
                    <a:pt x="13308" y="345989"/>
                  </a:lnTo>
                  <a:lnTo>
                    <a:pt x="911877" y="1673488"/>
                  </a:lnTo>
                  <a:lnTo>
                    <a:pt x="912768" y="1674357"/>
                  </a:lnTo>
                  <a:lnTo>
                    <a:pt x="913574" y="1675331"/>
                  </a:lnTo>
                  <a:lnTo>
                    <a:pt x="933175" y="1703592"/>
                  </a:lnTo>
                  <a:lnTo>
                    <a:pt x="1327792" y="1438479"/>
                  </a:lnTo>
                  <a:lnTo>
                    <a:pt x="1337870" y="1428821"/>
                  </a:lnTo>
                  <a:lnTo>
                    <a:pt x="1342955" y="1417047"/>
                  </a:lnTo>
                  <a:lnTo>
                    <a:pt x="1342827" y="1404246"/>
                  </a:lnTo>
                  <a:lnTo>
                    <a:pt x="1337268" y="1391507"/>
                  </a:lnTo>
                  <a:lnTo>
                    <a:pt x="423379" y="41359"/>
                  </a:lnTo>
                  <a:lnTo>
                    <a:pt x="396888" y="0"/>
                  </a:lnTo>
                  <a:close/>
                </a:path>
              </a:pathLst>
            </a:custGeom>
            <a:solidFill>
              <a:srgbClr val="CA0017"/>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9" name="Google Shape;125;p44"/>
            <p:cNvSpPr/>
            <p:nvPr/>
          </p:nvSpPr>
          <p:spPr>
            <a:xfrm>
              <a:off x="871560" y="1661040"/>
              <a:ext cx="256320" cy="574200"/>
            </a:xfrm>
            <a:custGeom>
              <a:avLst/>
              <a:gdLst>
                <a:gd name="textAreaLeft" fmla="*/ 0 w 256320"/>
                <a:gd name="textAreaRight" fmla="*/ 257400 w 256320"/>
                <a:gd name="textAreaTop" fmla="*/ 0 h 574200"/>
                <a:gd name="textAreaBottom" fmla="*/ 575280 h 574200"/>
              </a:gdLst>
              <a:ahLst/>
              <a:cxnLst/>
              <a:rect l="textAreaLeft" t="textAreaTop" r="textAreaRight" b="textAreaBottom"/>
              <a:pathLst>
                <a:path w="424180" h="948689">
                  <a:moveTo>
                    <a:pt x="397516" y="0"/>
                  </a:moveTo>
                  <a:lnTo>
                    <a:pt x="370910" y="18638"/>
                  </a:lnTo>
                  <a:lnTo>
                    <a:pt x="29695" y="242579"/>
                  </a:lnTo>
                  <a:lnTo>
                    <a:pt x="27978" y="243751"/>
                  </a:lnTo>
                  <a:lnTo>
                    <a:pt x="26344" y="244903"/>
                  </a:lnTo>
                  <a:lnTo>
                    <a:pt x="24742" y="246065"/>
                  </a:lnTo>
                  <a:lnTo>
                    <a:pt x="7594" y="267381"/>
                  </a:lnTo>
                  <a:lnTo>
                    <a:pt x="0" y="292269"/>
                  </a:lnTo>
                  <a:lnTo>
                    <a:pt x="2072" y="319036"/>
                  </a:lnTo>
                  <a:lnTo>
                    <a:pt x="13926" y="345989"/>
                  </a:lnTo>
                  <a:lnTo>
                    <a:pt x="421673" y="948369"/>
                  </a:lnTo>
                  <a:lnTo>
                    <a:pt x="424008" y="41359"/>
                  </a:lnTo>
                  <a:lnTo>
                    <a:pt x="397516" y="0"/>
                  </a:lnTo>
                  <a:close/>
                </a:path>
              </a:pathLst>
            </a:custGeom>
            <a:solidFill>
              <a:srgbClr val="B70005"/>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40" name="Google Shape;126;p44"/>
            <p:cNvSpPr/>
            <p:nvPr/>
          </p:nvSpPr>
          <p:spPr>
            <a:xfrm>
              <a:off x="1437120" y="1662840"/>
              <a:ext cx="266040" cy="1030680"/>
            </a:xfrm>
            <a:custGeom>
              <a:avLst/>
              <a:gdLst>
                <a:gd name="textAreaLeft" fmla="*/ 0 w 266040"/>
                <a:gd name="textAreaRight" fmla="*/ 267120 w 266040"/>
                <a:gd name="textAreaTop" fmla="*/ 0 h 1030680"/>
                <a:gd name="textAreaBottom" fmla="*/ 1031760 h 1030680"/>
              </a:gdLst>
              <a:ahLst/>
              <a:cxnLst/>
              <a:rect l="textAreaLeft" t="textAreaTop" r="textAreaRight" b="textAreaBottom"/>
              <a:pathLst>
                <a:path w="440689" h="1701165">
                  <a:moveTo>
                    <a:pt x="440101" y="0"/>
                  </a:moveTo>
                  <a:lnTo>
                    <a:pt x="44647" y="278776"/>
                  </a:lnTo>
                  <a:lnTo>
                    <a:pt x="11934" y="314125"/>
                  </a:lnTo>
                  <a:lnTo>
                    <a:pt x="0" y="373182"/>
                  </a:lnTo>
                  <a:lnTo>
                    <a:pt x="89" y="1363958"/>
                  </a:lnTo>
                  <a:lnTo>
                    <a:pt x="1078" y="1700555"/>
                  </a:lnTo>
                  <a:lnTo>
                    <a:pt x="404364" y="1430469"/>
                  </a:lnTo>
                  <a:lnTo>
                    <a:pt x="423593" y="1416058"/>
                  </a:lnTo>
                  <a:lnTo>
                    <a:pt x="434362" y="1402872"/>
                  </a:lnTo>
                  <a:lnTo>
                    <a:pt x="439066" y="1386856"/>
                  </a:lnTo>
                  <a:lnTo>
                    <a:pt x="440101" y="1363958"/>
                  </a:lnTo>
                  <a:lnTo>
                    <a:pt x="440101" y="0"/>
                  </a:lnTo>
                  <a:close/>
                </a:path>
              </a:pathLst>
            </a:custGeom>
            <a:solidFill>
              <a:srgbClr val="5697C5"/>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41" name="Google Shape;127;p44"/>
            <p:cNvSpPr/>
            <p:nvPr/>
          </p:nvSpPr>
          <p:spPr>
            <a:xfrm>
              <a:off x="1437120" y="2141640"/>
              <a:ext cx="248400" cy="551520"/>
            </a:xfrm>
            <a:custGeom>
              <a:avLst/>
              <a:gdLst>
                <a:gd name="textAreaLeft" fmla="*/ 0 w 248400"/>
                <a:gd name="textAreaRight" fmla="*/ 249480 w 248400"/>
                <a:gd name="textAreaTop" fmla="*/ 0 h 551520"/>
                <a:gd name="textAreaBottom" fmla="*/ 552600 h 551520"/>
              </a:gdLst>
              <a:ahLst/>
              <a:cxnLst/>
              <a:rect l="textAreaLeft" t="textAreaTop" r="textAreaRight" b="textAreaBottom"/>
              <a:pathLst>
                <a:path w="411480" h="911225">
                  <a:moveTo>
                    <a:pt x="0" y="0"/>
                  </a:moveTo>
                  <a:lnTo>
                    <a:pt x="0" y="543679"/>
                  </a:lnTo>
                  <a:lnTo>
                    <a:pt x="1088" y="910684"/>
                  </a:lnTo>
                  <a:lnTo>
                    <a:pt x="395987" y="646210"/>
                  </a:lnTo>
                  <a:lnTo>
                    <a:pt x="406022" y="636456"/>
                  </a:lnTo>
                  <a:lnTo>
                    <a:pt x="411009" y="624462"/>
                  </a:lnTo>
                  <a:lnTo>
                    <a:pt x="410784" y="611439"/>
                  </a:lnTo>
                  <a:lnTo>
                    <a:pt x="405181" y="598599"/>
                  </a:lnTo>
                  <a:lnTo>
                    <a:pt x="0" y="0"/>
                  </a:lnTo>
                  <a:close/>
                </a:path>
              </a:pathLst>
            </a:custGeom>
            <a:solidFill>
              <a:srgbClr val="423B98"/>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42" name="Google Shape;128;p44"/>
            <p:cNvSpPr/>
            <p:nvPr/>
          </p:nvSpPr>
          <p:spPr>
            <a:xfrm>
              <a:off x="1841040" y="2849040"/>
              <a:ext cx="1263960" cy="579600"/>
            </a:xfrm>
            <a:prstGeom prst="rect">
              <a:avLst/>
            </a:prstGeom>
            <a:noFill/>
            <a:ln w="0">
              <a:noFill/>
            </a:ln>
          </p:spPr>
          <p:style>
            <a:lnRef idx="0">
              <a:scrgbClr r="0" g="0" b="0"/>
            </a:lnRef>
            <a:fillRef idx="0">
              <a:scrgbClr r="0" g="0" b="0"/>
            </a:fillRef>
            <a:effectRef idx="0">
              <a:scrgbClr r="0" g="0" b="0"/>
            </a:effectRef>
            <a:fontRef idx="minor"/>
          </p:style>
          <p:txBody>
            <a:bodyPr lIns="0" tIns="52920" rIns="0" bIns="0" anchor="t">
              <a:spAutoFit/>
            </a:bodyPr>
            <a:lstStyle/>
            <a:p>
              <a:pPr marL="7560">
                <a:lnSpc>
                  <a:spcPct val="100000"/>
                </a:lnSpc>
                <a:tabLst>
                  <a:tab pos="0" algn="l"/>
                </a:tabLst>
              </a:pPr>
              <a:r>
                <a:rPr lang="es-ES" sz="1729" b="0" strike="noStrike" spc="-1">
                  <a:solidFill>
                    <a:srgbClr val="3B383B"/>
                  </a:solidFill>
                  <a:latin typeface="Ubuntu"/>
                  <a:ea typeface="Ubuntu"/>
                </a:rPr>
                <a:t>reinventing  consulting</a:t>
              </a:r>
              <a:endParaRPr lang="es-ES" sz="1729" b="0" strike="noStrike" spc="-1">
                <a:solidFill>
                  <a:srgbClr val="FFFFFF"/>
                </a:solidFill>
                <a:latin typeface="Arial"/>
              </a:endParaRPr>
            </a:p>
          </p:txBody>
        </p:sp>
      </p:gr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buNone/>
            </a:pPr>
            <a:r>
              <a:rPr lang="es-ES" sz="1800" b="0" strike="noStrike" spc="-1">
                <a:solidFill>
                  <a:srgbClr val="FFFFFF"/>
                </a:solidFill>
                <a:latin typeface="Arial"/>
              </a:rPr>
              <a:t>Pulse para editar el formato del texto de título</a:t>
            </a:r>
          </a:p>
        </p:txBody>
      </p:sp>
      <p:sp>
        <p:nvSpPr>
          <p:cNvPr id="44"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s-ES" sz="1800" b="0" strike="noStrike" spc="-1">
                <a:solidFill>
                  <a:srgbClr val="FFFFFF"/>
                </a:solidFill>
                <a:latin typeface="Arial"/>
              </a:rPr>
              <a:t>Pulse para editar el formato de texto del esquema</a:t>
            </a:r>
          </a:p>
          <a:p>
            <a:pPr marL="864000" lvl="1" indent="-324000">
              <a:spcBef>
                <a:spcPts val="1134"/>
              </a:spcBef>
              <a:buClr>
                <a:srgbClr val="FFFFFF"/>
              </a:buClr>
              <a:buSzPct val="75000"/>
              <a:buFont typeface="Symbol" charset="2"/>
              <a:buChar char=""/>
            </a:pPr>
            <a:r>
              <a:rPr lang="es-ES" sz="1800" b="0" strike="noStrike" spc="-1">
                <a:solidFill>
                  <a:srgbClr val="FFFFFF"/>
                </a:solidFill>
                <a:latin typeface="Arial"/>
              </a:rPr>
              <a:t>Segundo nivel del esquema</a:t>
            </a:r>
          </a:p>
          <a:p>
            <a:pPr marL="1296000" lvl="2" indent="-288000">
              <a:spcBef>
                <a:spcPts val="850"/>
              </a:spcBef>
              <a:buClr>
                <a:srgbClr val="FFFFFF"/>
              </a:buClr>
              <a:buSzPct val="45000"/>
              <a:buFont typeface="Wingdings" charset="2"/>
              <a:buChar char=""/>
            </a:pPr>
            <a:r>
              <a:rPr lang="es-ES" sz="1800" b="0" strike="noStrike" spc="-1">
                <a:solidFill>
                  <a:srgbClr val="FFFFFF"/>
                </a:solidFill>
                <a:latin typeface="Arial"/>
              </a:rPr>
              <a:t>Tercer nivel del esquema</a:t>
            </a:r>
          </a:p>
          <a:p>
            <a:pPr marL="1728000" lvl="3" indent="-216000">
              <a:spcBef>
                <a:spcPts val="567"/>
              </a:spcBef>
              <a:buClr>
                <a:srgbClr val="FFFFFF"/>
              </a:buClr>
              <a:buSzPct val="75000"/>
              <a:buFont typeface="Symbol" charset="2"/>
              <a:buChar char=""/>
            </a:pPr>
            <a:r>
              <a:rPr lang="es-ES" sz="1800" b="0" strike="noStrike" spc="-1">
                <a:solidFill>
                  <a:srgbClr val="FFFFFF"/>
                </a:solidFill>
                <a:latin typeface="Arial"/>
              </a:rPr>
              <a:t>Cuarto nivel del esquema</a:t>
            </a:r>
          </a:p>
          <a:p>
            <a:pPr marL="2160000" lvl="4" indent="-216000">
              <a:spcBef>
                <a:spcPts val="283"/>
              </a:spcBef>
              <a:buClr>
                <a:srgbClr val="FFFFFF"/>
              </a:buClr>
              <a:buSzPct val="45000"/>
              <a:buFont typeface="Wingdings" charset="2"/>
              <a:buChar char=""/>
            </a:pPr>
            <a:r>
              <a:rPr lang="es-ES" sz="1800" b="0" strike="noStrike" spc="-1">
                <a:solidFill>
                  <a:srgbClr val="FFFFFF"/>
                </a:solidFill>
                <a:latin typeface="Arial"/>
              </a:rPr>
              <a:t>Quinto nivel del esquema</a:t>
            </a:r>
          </a:p>
          <a:p>
            <a:pPr marL="2592000" lvl="5" indent="-216000">
              <a:spcBef>
                <a:spcPts val="283"/>
              </a:spcBef>
              <a:buClr>
                <a:srgbClr val="FFFFFF"/>
              </a:buClr>
              <a:buSzPct val="45000"/>
              <a:buFont typeface="Wingdings" charset="2"/>
              <a:buChar char=""/>
            </a:pPr>
            <a:r>
              <a:rPr lang="es-ES" sz="1800" b="0" strike="noStrike" spc="-1">
                <a:solidFill>
                  <a:srgbClr val="FFFFFF"/>
                </a:solidFill>
                <a:latin typeface="Arial"/>
              </a:rPr>
              <a:t>Sexto nivel del esquema</a:t>
            </a:r>
          </a:p>
          <a:p>
            <a:pPr marL="3024000" lvl="6" indent="-216000">
              <a:spcBef>
                <a:spcPts val="283"/>
              </a:spcBef>
              <a:buClr>
                <a:srgbClr val="FFFFFF"/>
              </a:buClr>
              <a:buSzPct val="45000"/>
              <a:buFont typeface="Wingdings" charset="2"/>
              <a:buChar char=""/>
            </a:pPr>
            <a:r>
              <a:rPr lang="es-ES" sz="1800" b="0" strike="noStrike" spc="-1">
                <a:solidFill>
                  <a:srgbClr val="FFFFFF"/>
                </a:solidFill>
                <a:latin typeface="Arial"/>
              </a:rPr>
              <a:t>Séptimo nivel del esquema</a:t>
            </a:r>
          </a:p>
        </p:txBody>
      </p:sp>
      <p:sp>
        <p:nvSpPr>
          <p:cNvPr id="45" name="PlaceHolder 3"/>
          <p:cNvSpPr>
            <a:spLocks noGrp="1"/>
          </p:cNvSpPr>
          <p:nvPr>
            <p:ph type="ftr" idx="3"/>
          </p:nvPr>
        </p:nvSpPr>
        <p:spPr>
          <a:xfrm>
            <a:off x="4038480" y="6356520"/>
            <a:ext cx="4113720" cy="363960"/>
          </a:xfrm>
          <a:prstGeom prst="rect">
            <a:avLst/>
          </a:prstGeom>
          <a:noFill/>
          <a:ln w="0">
            <a:noFill/>
          </a:ln>
        </p:spPr>
        <p:txBody>
          <a:bodyPr lIns="91440" tIns="45720" rIns="91440" bIns="45720" anchor="t">
            <a:noAutofit/>
          </a:bodyPr>
          <a:lstStyle>
            <a:lvl1pPr indent="0" algn="ctr">
              <a:lnSpc>
                <a:spcPct val="100000"/>
              </a:lnSpc>
              <a:buNone/>
              <a:tabLst>
                <a:tab pos="0" algn="l"/>
              </a:tabLst>
              <a:defRPr lang="es-ES" sz="1400" b="0" strike="noStrike" spc="-1">
                <a:solidFill>
                  <a:srgbClr val="FFFFFF"/>
                </a:solidFill>
                <a:latin typeface="Times New Roman"/>
              </a:defRPr>
            </a:lvl1pPr>
          </a:lstStyle>
          <a:p>
            <a:pPr indent="0" algn="ctr">
              <a:lnSpc>
                <a:spcPct val="100000"/>
              </a:lnSpc>
              <a:buNone/>
              <a:tabLst>
                <a:tab pos="0" algn="l"/>
              </a:tabLst>
            </a:pPr>
            <a:r>
              <a:rPr lang="es-ES" sz="1400" b="0" strike="noStrike" spc="-1">
                <a:solidFill>
                  <a:srgbClr val="FFFFFF"/>
                </a:solidFill>
                <a:latin typeface="Times New Roman"/>
              </a:rPr>
              <a:t>&lt;pie de página&gt;</a:t>
            </a:r>
          </a:p>
        </p:txBody>
      </p:sp>
      <p:sp>
        <p:nvSpPr>
          <p:cNvPr id="46" name="PlaceHolder 4"/>
          <p:cNvSpPr>
            <a:spLocks noGrp="1"/>
          </p:cNvSpPr>
          <p:nvPr>
            <p:ph type="sldNum" idx="4"/>
          </p:nvPr>
        </p:nvSpPr>
        <p:spPr>
          <a:xfrm>
            <a:off x="0" y="0"/>
            <a:ext cx="2998800" cy="2998800"/>
          </a:xfrm>
          <a:prstGeom prst="rect">
            <a:avLst/>
          </a:prstGeom>
          <a:noFill/>
          <a:ln w="0">
            <a:noFill/>
          </a:ln>
        </p:spPr>
        <p:txBody>
          <a:bodyPr lIns="91440" tIns="45720" rIns="91440" bIns="45720" anchor="t">
            <a:noAutofit/>
          </a:bodyPr>
          <a:lstStyle>
            <a:lvl1pPr indent="0">
              <a:lnSpc>
                <a:spcPct val="100000"/>
              </a:lnSpc>
              <a:buNone/>
              <a:tabLst>
                <a:tab pos="0" algn="l"/>
              </a:tabLst>
              <a:defRPr lang="es-ES" sz="1400" b="0" strike="noStrike" spc="-1">
                <a:solidFill>
                  <a:schemeClr val="dk2"/>
                </a:solidFill>
                <a:latin typeface="Arial"/>
                <a:ea typeface="Arial"/>
              </a:defRPr>
            </a:lvl1pPr>
          </a:lstStyle>
          <a:p>
            <a:pPr indent="0">
              <a:lnSpc>
                <a:spcPct val="100000"/>
              </a:lnSpc>
              <a:buNone/>
              <a:tabLst>
                <a:tab pos="0" algn="l"/>
              </a:tabLst>
            </a:pPr>
            <a:fld id="{973A0637-01CC-42E4-8609-F51F666DEA49}" type="slidenum">
              <a:rPr lang="es-ES" sz="1400" b="0" strike="noStrike" spc="-1">
                <a:solidFill>
                  <a:schemeClr val="dk2"/>
                </a:solidFill>
                <a:latin typeface="Arial"/>
                <a:ea typeface="Arial"/>
              </a:rPr>
              <a:t>‹Nº›</a:t>
            </a:fld>
            <a:endParaRPr lang="es-ES" sz="1400" b="0" strike="noStrike" spc="-1">
              <a:solidFill>
                <a:srgbClr val="FFFFFF"/>
              </a:solidFill>
              <a:latin typeface="Times New Roman"/>
            </a:endParaRPr>
          </a:p>
        </p:txBody>
      </p:sp>
      <p:sp>
        <p:nvSpPr>
          <p:cNvPr id="47" name="PlaceHolder 5"/>
          <p:cNvSpPr>
            <a:spLocks noGrp="1"/>
          </p:cNvSpPr>
          <p:nvPr>
            <p:ph type="dt" idx="5"/>
          </p:nvPr>
        </p:nvSpPr>
        <p:spPr>
          <a:xfrm>
            <a:off x="0" y="0"/>
            <a:ext cx="2998800" cy="2998800"/>
          </a:xfrm>
          <a:prstGeom prst="rect">
            <a:avLst/>
          </a:prstGeom>
          <a:noFill/>
          <a:ln w="0">
            <a:noFill/>
          </a:ln>
        </p:spPr>
        <p:txBody>
          <a:bodyPr lIns="91440" tIns="45720" rIns="91440" bIns="45720" anchor="t">
            <a:noAutofit/>
          </a:bodyPr>
          <a:lstStyle>
            <a:lvl1pPr indent="0">
              <a:buNone/>
              <a:defRPr lang="es-ES" sz="1400" b="0" strike="noStrike" spc="-1">
                <a:solidFill>
                  <a:srgbClr val="FFFFFF"/>
                </a:solidFill>
                <a:latin typeface="Times New Roman"/>
              </a:defRPr>
            </a:lvl1pPr>
          </a:lstStyle>
          <a:p>
            <a:pPr indent="0">
              <a:buNone/>
            </a:pPr>
            <a:r>
              <a:rPr lang="es-ES" sz="1400" b="0" strike="noStrike" spc="-1">
                <a:solidFill>
                  <a:srgbClr val="FFFFFF"/>
                </a:solidFill>
                <a:latin typeface="Times New Roman"/>
              </a:rPr>
              <a:t>&lt;fecha/hora&gt;</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Google Shape;49;p31"/>
          <p:cNvPicPr/>
          <p:nvPr/>
        </p:nvPicPr>
        <p:blipFill>
          <a:blip r:embed="rId3"/>
          <a:stretch/>
        </p:blipFill>
        <p:spPr>
          <a:xfrm>
            <a:off x="0" y="5399280"/>
            <a:ext cx="12190680" cy="1458720"/>
          </a:xfrm>
          <a:prstGeom prst="rect">
            <a:avLst/>
          </a:prstGeom>
          <a:ln w="0">
            <a:noFill/>
          </a:ln>
        </p:spPr>
      </p:pic>
      <p:pic>
        <p:nvPicPr>
          <p:cNvPr id="4" name="Google Shape;52;p31"/>
          <p:cNvPicPr/>
          <p:nvPr/>
        </p:nvPicPr>
        <p:blipFill>
          <a:blip r:embed="rId4"/>
          <a:stretch/>
        </p:blipFill>
        <p:spPr>
          <a:xfrm>
            <a:off x="450000" y="5927040"/>
            <a:ext cx="448920" cy="556200"/>
          </a:xfrm>
          <a:prstGeom prst="rect">
            <a:avLst/>
          </a:prstGeom>
          <a:ln w="0">
            <a:noFill/>
          </a:ln>
        </p:spPr>
      </p:pic>
      <p:sp>
        <p:nvSpPr>
          <p:cNvPr id="5" name="PlaceHolder 1"/>
          <p:cNvSpPr>
            <a:spLocks noGrp="1"/>
          </p:cNvSpPr>
          <p:nvPr>
            <p:ph type="sldNum" idx="1"/>
          </p:nvPr>
        </p:nvSpPr>
        <p:spPr>
          <a:xfrm>
            <a:off x="11296080" y="6217560"/>
            <a:ext cx="730440" cy="523800"/>
          </a:xfrm>
          <a:prstGeom prst="rect">
            <a:avLst/>
          </a:prstGeom>
          <a:noFill/>
          <a:ln w="0">
            <a:noFill/>
          </a:ln>
        </p:spPr>
        <p:txBody>
          <a:bodyPr lIns="122040" tIns="122040" rIns="122040" bIns="122040" anchor="ctr">
            <a:noAutofit/>
          </a:bodyPr>
          <a:lstStyle>
            <a:lvl1pPr indent="0" algn="r">
              <a:lnSpc>
                <a:spcPct val="100000"/>
              </a:lnSpc>
              <a:buNone/>
              <a:tabLst>
                <a:tab pos="0" algn="l"/>
              </a:tabLst>
              <a:defRPr lang="es-ES" sz="1300" b="0" strike="noStrike" spc="-1">
                <a:solidFill>
                  <a:schemeClr val="dk2"/>
                </a:solidFill>
                <a:latin typeface="Arial"/>
                <a:ea typeface="Arial"/>
              </a:defRPr>
            </a:lvl1pPr>
          </a:lstStyle>
          <a:p>
            <a:pPr indent="0" algn="r">
              <a:lnSpc>
                <a:spcPct val="100000"/>
              </a:lnSpc>
              <a:buNone/>
              <a:tabLst>
                <a:tab pos="0" algn="l"/>
              </a:tabLst>
            </a:pPr>
            <a:fld id="{C71D65C9-06EA-4618-9C2E-82177ABC4489}" type="slidenum">
              <a:rPr lang="es-ES" sz="1300" b="0" strike="noStrike" spc="-1">
                <a:solidFill>
                  <a:schemeClr val="dk2"/>
                </a:solidFill>
                <a:latin typeface="Arial"/>
                <a:ea typeface="Arial"/>
              </a:rPr>
              <a:t>‹Nº›</a:t>
            </a:fld>
            <a:endParaRPr lang="es-ES" sz="13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5" name="Google Shape;27;p28"/>
          <p:cNvPicPr/>
          <p:nvPr/>
        </p:nvPicPr>
        <p:blipFill>
          <a:blip r:embed="rId3"/>
          <a:stretch/>
        </p:blipFill>
        <p:spPr>
          <a:xfrm>
            <a:off x="450000" y="5927040"/>
            <a:ext cx="448920" cy="556200"/>
          </a:xfrm>
          <a:prstGeom prst="rect">
            <a:avLst/>
          </a:prstGeom>
          <a:ln w="0">
            <a:noFill/>
          </a:ln>
        </p:spPr>
      </p:pic>
      <p:pic>
        <p:nvPicPr>
          <p:cNvPr id="56" name="Google Shape;28;p28"/>
          <p:cNvPicPr/>
          <p:nvPr/>
        </p:nvPicPr>
        <p:blipFill>
          <a:blip r:embed="rId4"/>
          <a:stretch/>
        </p:blipFill>
        <p:spPr>
          <a:xfrm rot="10800000" flipH="1">
            <a:off x="0" y="0"/>
            <a:ext cx="12190680" cy="1692000"/>
          </a:xfrm>
          <a:prstGeom prst="rect">
            <a:avLst/>
          </a:prstGeom>
          <a:ln w="0">
            <a:noFill/>
          </a:ln>
        </p:spPr>
      </p:pic>
      <p:sp>
        <p:nvSpPr>
          <p:cNvPr id="57" name="PlaceHolder 1"/>
          <p:cNvSpPr>
            <a:spLocks noGrp="1"/>
          </p:cNvSpPr>
          <p:nvPr>
            <p:ph type="sldNum" idx="7"/>
          </p:nvPr>
        </p:nvSpPr>
        <p:spPr>
          <a:xfrm>
            <a:off x="11296080" y="6215040"/>
            <a:ext cx="455040" cy="191880"/>
          </a:xfrm>
          <a:prstGeom prst="rect">
            <a:avLst/>
          </a:prstGeom>
          <a:noFill/>
          <a:ln w="0">
            <a:noFill/>
          </a:ln>
        </p:spPr>
        <p:txBody>
          <a:bodyPr lIns="122040" tIns="95760" rIns="122040" bIns="95760" anchor="ctr">
            <a:noAutofit/>
          </a:bodyPr>
          <a:lstStyle>
            <a:lvl1pPr indent="0" algn="ctr">
              <a:lnSpc>
                <a:spcPct val="100000"/>
              </a:lnSpc>
              <a:buNone/>
              <a:tabLst>
                <a:tab pos="0" algn="l"/>
              </a:tabLst>
              <a:defRPr lang="es-ES" sz="1600" b="0" strike="noStrike" spc="-1">
                <a:solidFill>
                  <a:schemeClr val="dk2"/>
                </a:solidFill>
                <a:latin typeface="Ubuntu Light"/>
                <a:ea typeface="Ubuntu Light"/>
              </a:defRPr>
            </a:lvl1pPr>
          </a:lstStyle>
          <a:p>
            <a:pPr indent="0" algn="ctr">
              <a:lnSpc>
                <a:spcPct val="100000"/>
              </a:lnSpc>
              <a:buNone/>
              <a:tabLst>
                <a:tab pos="0" algn="l"/>
              </a:tabLst>
            </a:pPr>
            <a:fld id="{A4D8DD7B-B622-4E5A-A3E0-2CCD1CE5B140}" type="slidenum">
              <a:rPr lang="es-ES" sz="1600" b="0" strike="noStrike" spc="-1">
                <a:solidFill>
                  <a:schemeClr val="dk2"/>
                </a:solidFill>
                <a:latin typeface="Ubuntu Light"/>
                <a:ea typeface="Ubuntu Light"/>
              </a:rPr>
              <a:t>‹Nº›</a:t>
            </a:fld>
            <a:endParaRPr lang="es-ES"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 name="Google Shape;32;p25"/>
          <p:cNvSpPr/>
          <p:nvPr/>
        </p:nvSpPr>
        <p:spPr>
          <a:xfrm>
            <a:off x="-4459320" y="-17004240"/>
            <a:ext cx="21108960" cy="21111840"/>
          </a:xfrm>
          <a:prstGeom prst="ellipse">
            <a:avLst/>
          </a:prstGeom>
          <a:solidFill>
            <a:srgbClr val="110841"/>
          </a:solidFill>
          <a:ln w="9525">
            <a:solidFill>
              <a:srgbClr val="3B3B3B"/>
            </a:solidFill>
            <a:round/>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s-ES" sz="1400" b="0" strike="noStrike" spc="-1">
              <a:solidFill>
                <a:srgbClr val="FFFFFF"/>
              </a:solidFill>
              <a:latin typeface="Arial"/>
            </a:endParaRP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buNone/>
            </a:pPr>
            <a:r>
              <a:rPr lang="es-ES" sz="1800" b="0" strike="noStrike" spc="-1">
                <a:solidFill>
                  <a:srgbClr val="FFFFFF"/>
                </a:solidFill>
                <a:latin typeface="Arial"/>
              </a:rPr>
              <a:t>Pulse para editar el formato del texto de título</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2" name="Google Shape;40;p29"/>
          <p:cNvPicPr/>
          <p:nvPr/>
        </p:nvPicPr>
        <p:blipFill>
          <a:blip r:embed="rId3"/>
          <a:stretch/>
        </p:blipFill>
        <p:spPr>
          <a:xfrm>
            <a:off x="0" y="5398200"/>
            <a:ext cx="12190680" cy="1461600"/>
          </a:xfrm>
          <a:prstGeom prst="rect">
            <a:avLst/>
          </a:prstGeom>
          <a:ln w="0">
            <a:noFill/>
          </a:ln>
        </p:spPr>
      </p:pic>
      <p:pic>
        <p:nvPicPr>
          <p:cNvPr id="63" name="Google Shape;42;p29"/>
          <p:cNvPicPr/>
          <p:nvPr/>
        </p:nvPicPr>
        <p:blipFill>
          <a:blip r:embed="rId4"/>
          <a:stretch/>
        </p:blipFill>
        <p:spPr>
          <a:xfrm>
            <a:off x="450000" y="5927040"/>
            <a:ext cx="448920" cy="556200"/>
          </a:xfrm>
          <a:prstGeom prst="rect">
            <a:avLst/>
          </a:prstGeom>
          <a:ln w="0">
            <a:noFill/>
          </a:ln>
        </p:spPr>
      </p:pic>
      <p:sp>
        <p:nvSpPr>
          <p:cNvPr id="64" name="PlaceHolder 1"/>
          <p:cNvSpPr>
            <a:spLocks noGrp="1"/>
          </p:cNvSpPr>
          <p:nvPr>
            <p:ph type="sldNum" idx="8"/>
          </p:nvPr>
        </p:nvSpPr>
        <p:spPr>
          <a:xfrm>
            <a:off x="11296080" y="6215040"/>
            <a:ext cx="455040" cy="191880"/>
          </a:xfrm>
          <a:prstGeom prst="rect">
            <a:avLst/>
          </a:prstGeom>
          <a:noFill/>
          <a:ln w="0">
            <a:noFill/>
          </a:ln>
        </p:spPr>
        <p:txBody>
          <a:bodyPr lIns="122040" tIns="95760" rIns="122040" bIns="95760" anchor="ctr">
            <a:noAutofit/>
          </a:bodyPr>
          <a:lstStyle>
            <a:lvl1pPr indent="0" algn="ctr">
              <a:lnSpc>
                <a:spcPct val="100000"/>
              </a:lnSpc>
              <a:buNone/>
              <a:tabLst>
                <a:tab pos="0" algn="l"/>
              </a:tabLst>
              <a:defRPr lang="es-ES" sz="1600" b="0" strike="noStrike" spc="-1">
                <a:solidFill>
                  <a:schemeClr val="dk2"/>
                </a:solidFill>
                <a:latin typeface="Ubuntu Light"/>
                <a:ea typeface="Ubuntu Light"/>
              </a:defRPr>
            </a:lvl1pPr>
          </a:lstStyle>
          <a:p>
            <a:pPr indent="0" algn="ctr">
              <a:lnSpc>
                <a:spcPct val="100000"/>
              </a:lnSpc>
              <a:buNone/>
              <a:tabLst>
                <a:tab pos="0" algn="l"/>
              </a:tabLst>
            </a:pPr>
            <a:fld id="{42167288-BCC0-444F-ADCB-DD5E585811A3}" type="slidenum">
              <a:rPr lang="es-ES" sz="1600" b="0" strike="noStrike" spc="-1">
                <a:solidFill>
                  <a:schemeClr val="dk2"/>
                </a:solidFill>
                <a:latin typeface="Ubuntu Light"/>
                <a:ea typeface="Ubuntu Light"/>
              </a:rPr>
              <a:t>‹Nº›</a:t>
            </a:fld>
            <a:endParaRPr lang="es-ES"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5" name="Google Shape;44;p30"/>
          <p:cNvPicPr/>
          <p:nvPr/>
        </p:nvPicPr>
        <p:blipFill>
          <a:blip r:embed="rId3"/>
          <a:stretch/>
        </p:blipFill>
        <p:spPr>
          <a:xfrm>
            <a:off x="0" y="5398200"/>
            <a:ext cx="12190680" cy="1461600"/>
          </a:xfrm>
          <a:prstGeom prst="rect">
            <a:avLst/>
          </a:prstGeom>
          <a:ln w="0">
            <a:noFill/>
          </a:ln>
        </p:spPr>
      </p:pic>
      <p:pic>
        <p:nvPicPr>
          <p:cNvPr id="66" name="Google Shape;47;p30"/>
          <p:cNvPicPr/>
          <p:nvPr/>
        </p:nvPicPr>
        <p:blipFill>
          <a:blip r:embed="rId4"/>
          <a:stretch/>
        </p:blipFill>
        <p:spPr>
          <a:xfrm>
            <a:off x="450000" y="5927040"/>
            <a:ext cx="448920" cy="556200"/>
          </a:xfrm>
          <a:prstGeom prst="rect">
            <a:avLst/>
          </a:prstGeom>
          <a:ln w="0">
            <a:noFill/>
          </a:ln>
        </p:spPr>
      </p:pic>
      <p:sp>
        <p:nvSpPr>
          <p:cNvPr id="67" name="PlaceHolder 1"/>
          <p:cNvSpPr>
            <a:spLocks noGrp="1"/>
          </p:cNvSpPr>
          <p:nvPr>
            <p:ph type="sldNum" idx="9"/>
          </p:nvPr>
        </p:nvSpPr>
        <p:spPr>
          <a:xfrm>
            <a:off x="11296080" y="6217560"/>
            <a:ext cx="730440" cy="523800"/>
          </a:xfrm>
          <a:prstGeom prst="rect">
            <a:avLst/>
          </a:prstGeom>
          <a:noFill/>
          <a:ln w="0">
            <a:noFill/>
          </a:ln>
        </p:spPr>
        <p:txBody>
          <a:bodyPr lIns="122040" tIns="122040" rIns="122040" bIns="122040" anchor="ctr">
            <a:noAutofit/>
          </a:bodyPr>
          <a:lstStyle>
            <a:lvl1pPr indent="0" algn="r">
              <a:lnSpc>
                <a:spcPct val="100000"/>
              </a:lnSpc>
              <a:buNone/>
              <a:tabLst>
                <a:tab pos="0" algn="l"/>
              </a:tabLst>
              <a:defRPr lang="es-ES" sz="1300" b="0" strike="noStrike" spc="-1">
                <a:solidFill>
                  <a:schemeClr val="dk2"/>
                </a:solidFill>
                <a:latin typeface="Arial"/>
                <a:ea typeface="Arial"/>
              </a:defRPr>
            </a:lvl1pPr>
          </a:lstStyle>
          <a:p>
            <a:pPr indent="0" algn="r">
              <a:lnSpc>
                <a:spcPct val="100000"/>
              </a:lnSpc>
              <a:buNone/>
              <a:tabLst>
                <a:tab pos="0" algn="l"/>
              </a:tabLst>
            </a:pPr>
            <a:fld id="{EC93EADA-3543-4B62-8C45-EA07B0502EF7}" type="slidenum">
              <a:rPr lang="es-ES" sz="1300" b="0" strike="noStrike" spc="-1">
                <a:solidFill>
                  <a:schemeClr val="dk2"/>
                </a:solidFill>
                <a:latin typeface="Arial"/>
                <a:ea typeface="Arial"/>
              </a:rPr>
              <a:t>‹Nº›</a:t>
            </a:fld>
            <a:endParaRPr lang="es-ES" sz="13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marR="0" lvl="0" algn="ctr" rtl="0">
              <a:lnSpc>
                <a:spcPct val="100000"/>
              </a:lnSpc>
              <a:spcBef>
                <a:spcPts val="0"/>
              </a:spcBef>
              <a:spcAft>
                <a:spcPts val="0"/>
              </a:spcAft>
              <a:buClr>
                <a:srgbClr val="000000"/>
              </a:buClr>
              <a:buSzPts val="1100"/>
              <a:buFont typeface="Times New Roman"/>
              <a:buNone/>
              <a:defRPr sz="1467"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66" name="Google Shape;66;p11"/>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latin typeface="Times New Roman"/>
              <a:ea typeface="Times New Roman"/>
              <a:cs typeface="Times New Roman"/>
              <a:sym typeface="Times New Roman"/>
            </a:endParaRPr>
          </a:p>
        </p:txBody>
      </p:sp>
      <p:sp>
        <p:nvSpPr>
          <p:cNvPr id="67" name="Google Shape;67;p11"/>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marR="0" lvl="0" algn="l" rtl="0">
              <a:lnSpc>
                <a:spcPct val="100000"/>
              </a:lnSpc>
              <a:spcBef>
                <a:spcPts val="0"/>
              </a:spcBef>
              <a:spcAft>
                <a:spcPts val="0"/>
              </a:spcAft>
              <a:buClr>
                <a:srgbClr val="000000"/>
              </a:buClr>
              <a:buSzPts val="1100"/>
              <a:buFont typeface="Times New Roman"/>
              <a:buNone/>
              <a:defRPr sz="1467"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68" name="Google Shape;68;p11"/>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 name="Google Shape;69;p11"/>
          <p:cNvSpPr txBox="1">
            <a:spLocks noGrp="1"/>
          </p:cNvSpPr>
          <p:nvPr>
            <p:ph type="body" idx="1"/>
          </p:nvPr>
        </p:nvSpPr>
        <p:spPr>
          <a:xfrm>
            <a:off x="609480" y="1604520"/>
            <a:ext cx="10972400" cy="39776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859011106"/>
      </p:ext>
    </p:extLst>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8"/>
          <p:cNvSpPr/>
          <p:nvPr/>
        </p:nvSpPr>
        <p:spPr>
          <a:xfrm>
            <a:off x="430200" y="744480"/>
            <a:ext cx="8519600" cy="2051600"/>
          </a:xfrm>
          <a:prstGeom prst="rect">
            <a:avLst/>
          </a:prstGeom>
          <a:noFill/>
          <a:ln>
            <a:noFill/>
          </a:ln>
        </p:spPr>
        <p:txBody>
          <a:bodyPr spcFirstLastPara="1" wrap="square" lIns="91433" tIns="91433" rIns="91433" bIns="91433"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 name="Google Shape;7;p8"/>
          <p:cNvSpPr/>
          <p:nvPr/>
        </p:nvSpPr>
        <p:spPr>
          <a:xfrm>
            <a:off x="430200" y="2834280"/>
            <a:ext cx="8519600" cy="791600"/>
          </a:xfrm>
          <a:prstGeom prst="rect">
            <a:avLst/>
          </a:prstGeom>
          <a:noFill/>
          <a:ln>
            <a:noFill/>
          </a:ln>
        </p:spPr>
        <p:txBody>
          <a:bodyPr spcFirstLastPara="1" wrap="square" lIns="91433" tIns="91433" rIns="91433" bIns="91433"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8" name="Google Shape;8;p8"/>
          <p:cNvPicPr preferRelativeResize="0"/>
          <p:nvPr/>
        </p:nvPicPr>
        <p:blipFill rotWithShape="1">
          <a:blip r:embed="rId14">
            <a:alphaModFix/>
          </a:blip>
          <a:srcRect/>
          <a:stretch/>
        </p:blipFill>
        <p:spPr>
          <a:xfrm>
            <a:off x="0" y="0"/>
            <a:ext cx="12311283" cy="6857280"/>
          </a:xfrm>
          <a:prstGeom prst="rect">
            <a:avLst/>
          </a:prstGeom>
          <a:noFill/>
          <a:ln>
            <a:noFill/>
          </a:ln>
        </p:spPr>
      </p:pic>
      <p:grpSp>
        <p:nvGrpSpPr>
          <p:cNvPr id="9" name="Google Shape;9;p8"/>
          <p:cNvGrpSpPr/>
          <p:nvPr/>
        </p:nvGrpSpPr>
        <p:grpSpPr>
          <a:xfrm>
            <a:off x="470880" y="288720"/>
            <a:ext cx="2518080" cy="520200"/>
            <a:chOff x="470880" y="288720"/>
            <a:chExt cx="2518080" cy="520200"/>
          </a:xfrm>
        </p:grpSpPr>
        <p:pic>
          <p:nvPicPr>
            <p:cNvPr id="10" name="Google Shape;10;p8"/>
            <p:cNvPicPr preferRelativeResize="0"/>
            <p:nvPr/>
          </p:nvPicPr>
          <p:blipFill rotWithShape="1">
            <a:blip r:embed="rId15">
              <a:alphaModFix/>
            </a:blip>
            <a:srcRect/>
            <a:stretch/>
          </p:blipFill>
          <p:spPr>
            <a:xfrm>
              <a:off x="470880" y="355320"/>
              <a:ext cx="322560" cy="399240"/>
            </a:xfrm>
            <a:prstGeom prst="rect">
              <a:avLst/>
            </a:prstGeom>
            <a:noFill/>
            <a:ln>
              <a:noFill/>
            </a:ln>
          </p:spPr>
        </p:pic>
        <p:sp>
          <p:nvSpPr>
            <p:cNvPr id="11" name="Google Shape;11;p8"/>
            <p:cNvSpPr/>
            <p:nvPr/>
          </p:nvSpPr>
          <p:spPr>
            <a:xfrm>
              <a:off x="785160" y="288720"/>
              <a:ext cx="2203800" cy="520200"/>
            </a:xfrm>
            <a:prstGeom prst="rect">
              <a:avLst/>
            </a:prstGeom>
            <a:noFill/>
            <a:ln>
              <a:noFill/>
            </a:ln>
          </p:spPr>
          <p:txBody>
            <a:bodyPr spcFirstLastPara="1" wrap="square" lIns="91525" tIns="45625" rIns="91525" bIns="456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667" b="1" i="0" u="none" strike="noStrike" cap="none">
                  <a:solidFill>
                    <a:srgbClr val="FFFFFF"/>
                  </a:solidFill>
                  <a:latin typeface="Ubuntu"/>
                  <a:ea typeface="Ubuntu"/>
                  <a:cs typeface="Ubuntu"/>
                  <a:sym typeface="Ubuntu"/>
                </a:rPr>
                <a:t>World</a:t>
              </a:r>
              <a:r>
                <a:rPr lang="es" sz="2667" b="1" i="0" u="none" strike="noStrike" cap="none">
                  <a:solidFill>
                    <a:srgbClr val="C00000"/>
                  </a:solidFill>
                  <a:latin typeface="Ubuntu"/>
                  <a:ea typeface="Ubuntu"/>
                  <a:cs typeface="Ubuntu"/>
                  <a:sym typeface="Ubuntu"/>
                </a:rPr>
                <a:t>.</a:t>
              </a:r>
              <a:endParaRPr sz="2667" b="0" i="0" u="none" strike="noStrike" cap="none">
                <a:solidFill>
                  <a:srgbClr val="000000"/>
                </a:solidFill>
                <a:latin typeface="Arial"/>
                <a:ea typeface="Arial"/>
                <a:cs typeface="Arial"/>
                <a:sym typeface="Arial"/>
              </a:endParaRPr>
            </a:p>
          </p:txBody>
        </p:sp>
      </p:grpSp>
      <p:sp>
        <p:nvSpPr>
          <p:cNvPr id="12" name="Google Shape;12;p8"/>
          <p:cNvSpPr/>
          <p:nvPr/>
        </p:nvSpPr>
        <p:spPr>
          <a:xfrm>
            <a:off x="7080840" y="288720"/>
            <a:ext cx="4646400" cy="19256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2200"/>
              <a:buFont typeface="Arial"/>
              <a:buNone/>
            </a:pPr>
            <a:r>
              <a:rPr lang="es" sz="2933" b="1" i="0" u="none" strike="noStrike" cap="none">
                <a:solidFill>
                  <a:srgbClr val="FFFFFF"/>
                </a:solidFill>
                <a:latin typeface="Ubuntu"/>
                <a:ea typeface="Ubuntu"/>
                <a:cs typeface="Ubuntu"/>
                <a:sym typeface="Ubuntu"/>
              </a:rPr>
              <a:t>Conocimiento</a:t>
            </a:r>
            <a:r>
              <a:rPr lang="es" sz="2933" b="1" i="0" u="none" strike="noStrike" cap="none">
                <a:solidFill>
                  <a:srgbClr val="C00000"/>
                </a:solidFill>
                <a:latin typeface="Ubuntu"/>
                <a:ea typeface="Ubuntu"/>
                <a:cs typeface="Ubuntu"/>
                <a:sym typeface="Ubuntu"/>
              </a:rPr>
              <a:t>.</a:t>
            </a:r>
            <a:r>
              <a:rPr lang="es" sz="2933" b="1" i="0" u="none" strike="noStrike" cap="none">
                <a:solidFill>
                  <a:srgbClr val="CE1F1F"/>
                </a:solidFill>
                <a:latin typeface="Ubuntu"/>
                <a:ea typeface="Ubuntu"/>
                <a:cs typeface="Ubuntu"/>
                <a:sym typeface="Ubuntu"/>
              </a:rPr>
              <a:t> </a:t>
            </a:r>
            <a:endParaRPr sz="2933"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es" sz="2933" b="1" i="0" u="none" strike="noStrike" cap="none">
                <a:solidFill>
                  <a:srgbClr val="FFFFFF"/>
                </a:solidFill>
                <a:latin typeface="Ubuntu"/>
                <a:ea typeface="Ubuntu"/>
                <a:cs typeface="Ubuntu"/>
                <a:sym typeface="Ubuntu"/>
              </a:rPr>
              <a:t>Talento</a:t>
            </a:r>
            <a:r>
              <a:rPr lang="es" sz="2933" b="1" i="0" u="none" strike="noStrike" cap="none">
                <a:solidFill>
                  <a:srgbClr val="B55E19"/>
                </a:solidFill>
                <a:latin typeface="Ubuntu"/>
                <a:ea typeface="Ubuntu"/>
                <a:cs typeface="Ubuntu"/>
                <a:sym typeface="Ubuntu"/>
              </a:rPr>
              <a:t>.</a:t>
            </a:r>
            <a:r>
              <a:rPr lang="es" sz="2933" b="1" i="0" u="none" strike="noStrike" cap="none">
                <a:solidFill>
                  <a:srgbClr val="CE1F1F"/>
                </a:solidFill>
                <a:latin typeface="Ubuntu"/>
                <a:ea typeface="Ubuntu"/>
                <a:cs typeface="Ubuntu"/>
                <a:sym typeface="Ubuntu"/>
              </a:rPr>
              <a:t> </a:t>
            </a:r>
            <a:endParaRPr sz="2933"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es" sz="2933" b="1" i="0" u="none" strike="noStrike" cap="none">
                <a:solidFill>
                  <a:srgbClr val="FFFFFF"/>
                </a:solidFill>
                <a:latin typeface="Ubuntu"/>
                <a:ea typeface="Ubuntu"/>
                <a:cs typeface="Ubuntu"/>
                <a:sym typeface="Ubuntu"/>
              </a:rPr>
              <a:t>Innovación</a:t>
            </a:r>
            <a:r>
              <a:rPr lang="es" sz="2933" b="1" i="0" u="none" strike="noStrike" cap="none">
                <a:solidFill>
                  <a:srgbClr val="00B0F0"/>
                </a:solidFill>
                <a:latin typeface="Ubuntu"/>
                <a:ea typeface="Ubuntu"/>
                <a:cs typeface="Ubuntu"/>
                <a:sym typeface="Ubuntu"/>
              </a:rPr>
              <a:t>.</a:t>
            </a:r>
            <a:endParaRPr sz="2933" b="0" i="0" u="none" strike="noStrike" cap="none">
              <a:solidFill>
                <a:srgbClr val="000000"/>
              </a:solidFill>
              <a:latin typeface="Arial"/>
              <a:ea typeface="Arial"/>
              <a:cs typeface="Arial"/>
              <a:sym typeface="Arial"/>
            </a:endParaRPr>
          </a:p>
        </p:txBody>
      </p:sp>
      <p:sp>
        <p:nvSpPr>
          <p:cNvPr id="13" name="Google Shape;13;p8"/>
          <p:cNvSpPr/>
          <p:nvPr/>
        </p:nvSpPr>
        <p:spPr>
          <a:xfrm>
            <a:off x="5480640" y="5745240"/>
            <a:ext cx="1230000" cy="437600"/>
          </a:xfrm>
          <a:prstGeom prst="rect">
            <a:avLst/>
          </a:prstGeom>
          <a:noFill/>
          <a:ln>
            <a:noFill/>
          </a:ln>
        </p:spPr>
        <p:txBody>
          <a:bodyPr spcFirstLastPara="1" wrap="square" lIns="122033" tIns="60833" rIns="122033" bIns="60833"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s" sz="1867" b="1" i="0" u="none" strike="noStrike" cap="none">
                <a:solidFill>
                  <a:srgbClr val="C00000"/>
                </a:solidFill>
                <a:latin typeface="Ubuntu"/>
                <a:ea typeface="Ubuntu"/>
                <a:cs typeface="Ubuntu"/>
                <a:sym typeface="Ubuntu"/>
              </a:rPr>
              <a:t>n.world</a:t>
            </a:r>
            <a:endParaRPr sz="1867" b="0" i="0" u="none" strike="noStrike" cap="none">
              <a:solidFill>
                <a:srgbClr val="000000"/>
              </a:solidFill>
              <a:latin typeface="Arial"/>
              <a:ea typeface="Arial"/>
              <a:cs typeface="Arial"/>
              <a:sym typeface="Arial"/>
            </a:endParaRPr>
          </a:p>
        </p:txBody>
      </p:sp>
      <p:sp>
        <p:nvSpPr>
          <p:cNvPr id="14" name="Google Shape;14;p8"/>
          <p:cNvSpPr txBox="1">
            <a:spLocks noGrp="1"/>
          </p:cNvSpPr>
          <p:nvPr>
            <p:ph type="title"/>
          </p:nvPr>
        </p:nvSpPr>
        <p:spPr>
          <a:xfrm>
            <a:off x="609480" y="273600"/>
            <a:ext cx="10972400" cy="11444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 name="Google Shape;15;p8"/>
          <p:cNvSpPr txBox="1">
            <a:spLocks noGrp="1"/>
          </p:cNvSpPr>
          <p:nvPr>
            <p:ph type="body" idx="1"/>
          </p:nvPr>
        </p:nvSpPr>
        <p:spPr>
          <a:xfrm>
            <a:off x="609480" y="1604520"/>
            <a:ext cx="10972400" cy="39776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091437398"/>
      </p:ext>
    </p:extLst>
  </p:cSld>
  <p:clrMap bg1="lt1" tx1="dk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
        <p:cNvGrpSpPr/>
        <p:nvPr/>
      </p:nvGrpSpPr>
      <p:grpSpPr>
        <a:xfrm>
          <a:off x="0" y="0"/>
          <a:ext cx="0" cy="0"/>
          <a:chOff x="0" y="0"/>
          <a:chExt cx="0" cy="0"/>
        </a:xfrm>
      </p:grpSpPr>
    </p:spTree>
    <p:extLst>
      <p:ext uri="{BB962C8B-B14F-4D97-AF65-F5344CB8AC3E}">
        <p14:creationId xmlns:p14="http://schemas.microsoft.com/office/powerpoint/2010/main" val="1146131758"/>
      </p:ext>
    </p:extLst>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Google Shape;54;p32"/>
          <p:cNvPicPr/>
          <p:nvPr/>
        </p:nvPicPr>
        <p:blipFill>
          <a:blip r:embed="rId3">
            <a:alphaModFix amt="41000"/>
          </a:blip>
          <a:srcRect l="-25083" t="16636" r="-25069" b="27008"/>
          <a:stretch/>
        </p:blipFill>
        <p:spPr>
          <a:xfrm>
            <a:off x="0" y="0"/>
            <a:ext cx="12190680" cy="6856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Google Shape;58;p33"/>
          <p:cNvPicPr/>
          <p:nvPr/>
        </p:nvPicPr>
        <p:blipFill>
          <a:blip r:embed="rId3">
            <a:alphaModFix amt="20000"/>
          </a:blip>
          <a:srcRect t="7820" b="7818"/>
          <a:stretch/>
        </p:blipFill>
        <p:spPr>
          <a:xfrm>
            <a:off x="0" y="0"/>
            <a:ext cx="12190680" cy="6856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8" name="Google Shape;62;p34"/>
          <p:cNvPicPr/>
          <p:nvPr/>
        </p:nvPicPr>
        <p:blipFill>
          <a:blip r:embed="rId3">
            <a:alphaModFix amt="33000"/>
          </a:blip>
          <a:srcRect t="12538" b="12546"/>
          <a:stretch/>
        </p:blipFill>
        <p:spPr>
          <a:xfrm rot="10800000" flipH="1">
            <a:off x="0" y="0"/>
            <a:ext cx="12190680" cy="6856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9" name="Google Shape;66;p35"/>
          <p:cNvPicPr/>
          <p:nvPr/>
        </p:nvPicPr>
        <p:blipFill>
          <a:blip r:embed="rId3">
            <a:alphaModFix amt="17000"/>
          </a:blip>
          <a:stretch/>
        </p:blipFill>
        <p:spPr>
          <a:xfrm rot="5400000">
            <a:off x="8136720" y="1628280"/>
            <a:ext cx="6088320" cy="4383720"/>
          </a:xfrm>
          <a:prstGeom prst="rect">
            <a:avLst/>
          </a:prstGeom>
          <a:ln w="0">
            <a:noFill/>
          </a:ln>
        </p:spPr>
      </p:pic>
      <p:pic>
        <p:nvPicPr>
          <p:cNvPr id="10" name="Google Shape;67;p35"/>
          <p:cNvPicPr/>
          <p:nvPr/>
        </p:nvPicPr>
        <p:blipFill>
          <a:blip r:embed="rId4"/>
          <a:stretch/>
        </p:blipFill>
        <p:spPr>
          <a:xfrm>
            <a:off x="960120" y="960120"/>
            <a:ext cx="538560" cy="666360"/>
          </a:xfrm>
          <a:prstGeom prst="rect">
            <a:avLst/>
          </a:prstGeom>
          <a:ln w="0">
            <a:noFill/>
          </a:ln>
        </p:spPr>
      </p:pic>
      <p:sp>
        <p:nvSpPr>
          <p:cNvPr id="11" name="Google Shape;69;p35"/>
          <p:cNvSpPr/>
          <p:nvPr/>
        </p:nvSpPr>
        <p:spPr>
          <a:xfrm>
            <a:off x="-950760" y="2008440"/>
            <a:ext cx="3946320" cy="4087080"/>
          </a:xfrm>
          <a:prstGeom prst="ellipse">
            <a:avLst/>
          </a:prstGeom>
          <a:solidFill>
            <a:schemeClr val="accent2"/>
          </a:solidFill>
          <a:ln w="9525">
            <a:solidFill>
              <a:srgbClr val="3B3B3B"/>
            </a:solidFill>
            <a:round/>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s-ES" sz="1400" b="0" strike="noStrike" spc="-1">
              <a:solidFill>
                <a:srgbClr val="FFFFFF"/>
              </a:solidFill>
              <a:latin typeface="Arial"/>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Google Shape;72;p36"/>
          <p:cNvSpPr/>
          <p:nvPr/>
        </p:nvSpPr>
        <p:spPr>
          <a:xfrm>
            <a:off x="7050600" y="-1209600"/>
            <a:ext cx="9275040" cy="9276480"/>
          </a:xfrm>
          <a:prstGeom prst="ellipse">
            <a:avLst/>
          </a:prstGeom>
          <a:solidFill>
            <a:schemeClr val="accent2"/>
          </a:soli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s-ES" sz="1400" b="0" strike="noStrike" spc="-1">
              <a:solidFill>
                <a:srgbClr val="FFFFFF"/>
              </a:solidFill>
              <a:latin typeface="Arial"/>
            </a:endParaRPr>
          </a:p>
        </p:txBody>
      </p:sp>
      <p:cxnSp>
        <p:nvCxnSpPr>
          <p:cNvPr id="13" name="Google Shape;75;p36"/>
          <p:cNvCxnSpPr/>
          <p:nvPr/>
        </p:nvCxnSpPr>
        <p:spPr>
          <a:xfrm>
            <a:off x="956880" y="4184280"/>
            <a:ext cx="4398840" cy="1080"/>
          </a:xfrm>
          <a:prstGeom prst="straightConnector1">
            <a:avLst/>
          </a:prstGeom>
          <a:ln w="19050">
            <a:solidFill>
              <a:srgbClr val="110841"/>
            </a:solidFill>
            <a:round/>
          </a:ln>
        </p:spPr>
      </p:cxn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 name="Google Shape;79;p37"/>
          <p:cNvSpPr/>
          <p:nvPr/>
        </p:nvSpPr>
        <p:spPr>
          <a:xfrm>
            <a:off x="7050600" y="-1209600"/>
            <a:ext cx="9275040" cy="9276480"/>
          </a:xfrm>
          <a:prstGeom prst="ellipse">
            <a:avLst/>
          </a:prstGeom>
          <a:solidFill>
            <a:schemeClr val="accent4"/>
          </a:soli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s-ES" sz="1400" b="0" strike="noStrike" spc="-1">
              <a:solidFill>
                <a:srgbClr val="FFFFFF"/>
              </a:solidFill>
              <a:latin typeface="Arial"/>
            </a:endParaRPr>
          </a:p>
        </p:txBody>
      </p:sp>
      <p:cxnSp>
        <p:nvCxnSpPr>
          <p:cNvPr id="15" name="Google Shape;82;p37"/>
          <p:cNvCxnSpPr/>
          <p:nvPr/>
        </p:nvCxnSpPr>
        <p:spPr>
          <a:xfrm>
            <a:off x="956880" y="4184280"/>
            <a:ext cx="4398840" cy="1080"/>
          </a:xfrm>
          <a:prstGeom prst="straightConnector1">
            <a:avLst/>
          </a:prstGeom>
          <a:ln w="19050">
            <a:solidFill>
              <a:srgbClr val="110841"/>
            </a:solidFill>
            <a:round/>
          </a:ln>
        </p:spPr>
      </p:cxn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hyperlink" Target="https://www.datacamp.com/tutorial/json-data-python" TargetMode="External"/><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5.gif"/></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0.xml"/><Relationship Id="rId4" Type="http://schemas.openxmlformats.org/officeDocument/2006/relationships/image" Target="../media/image23.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5.xml"/><Relationship Id="rId1" Type="http://schemas.openxmlformats.org/officeDocument/2006/relationships/slideLayout" Target="../slideLayouts/slideLayout26.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PlaceHolder 1"/>
          <p:cNvSpPr>
            <a:spLocks noGrp="1"/>
          </p:cNvSpPr>
          <p:nvPr>
            <p:ph type="title"/>
          </p:nvPr>
        </p:nvSpPr>
        <p:spPr>
          <a:xfrm>
            <a:off x="897480" y="2683080"/>
            <a:ext cx="8145000" cy="1762200"/>
          </a:xfrm>
          <a:prstGeom prst="rect">
            <a:avLst/>
          </a:prstGeom>
          <a:noFill/>
          <a:ln w="0">
            <a:noFill/>
          </a:ln>
        </p:spPr>
        <p:txBody>
          <a:bodyPr lIns="0" tIns="0" rIns="0" bIns="0" anchor="ctr">
            <a:noAutofit/>
          </a:bodyPr>
          <a:lstStyle/>
          <a:p>
            <a:pPr indent="0">
              <a:lnSpc>
                <a:spcPct val="90000"/>
              </a:lnSpc>
              <a:buNone/>
              <a:tabLst>
                <a:tab pos="0" algn="l"/>
              </a:tabLst>
            </a:pPr>
            <a:r>
              <a:rPr lang="es-ES" sz="5600" b="1" spc="-1" dirty="0">
                <a:solidFill>
                  <a:srgbClr val="FFFFFF"/>
                </a:solidFill>
                <a:latin typeface="Ubuntu Medium"/>
              </a:rPr>
              <a:t>Formación</a:t>
            </a:r>
            <a:br>
              <a:rPr lang="es-ES" sz="5600" b="1" spc="-1" dirty="0">
                <a:solidFill>
                  <a:srgbClr val="FFFFFF"/>
                </a:solidFill>
                <a:latin typeface="Ubuntu Medium"/>
              </a:rPr>
            </a:br>
            <a:r>
              <a:rPr lang="es-ES" sz="5600" b="1" spc="-1" dirty="0">
                <a:solidFill>
                  <a:srgbClr val="FFFFFF"/>
                </a:solidFill>
                <a:latin typeface="Ubuntu Medium"/>
              </a:rPr>
              <a:t>Python</a:t>
            </a:r>
            <a:endParaRPr lang="es-ES" sz="5600" b="0" strike="noStrike" spc="-1" dirty="0">
              <a:solidFill>
                <a:srgbClr val="FFFFFF"/>
              </a:solidFill>
              <a:latin typeface="Arial"/>
            </a:endParaRPr>
          </a:p>
        </p:txBody>
      </p:sp>
      <p:sp>
        <p:nvSpPr>
          <p:cNvPr id="75" name="Google Shape;145;p1"/>
          <p:cNvSpPr/>
          <p:nvPr/>
        </p:nvSpPr>
        <p:spPr>
          <a:xfrm>
            <a:off x="9360791" y="4782821"/>
            <a:ext cx="2543400" cy="276999"/>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457200" indent="457200">
              <a:lnSpc>
                <a:spcPct val="100000"/>
              </a:lnSpc>
              <a:tabLst>
                <a:tab pos="0" algn="l"/>
              </a:tabLst>
            </a:pPr>
            <a:r>
              <a:rPr lang="es-ES" sz="1800" b="1" strike="noStrike" spc="-1" dirty="0">
                <a:solidFill>
                  <a:schemeClr val="lt1"/>
                </a:solidFill>
                <a:latin typeface="Ubuntu"/>
                <a:ea typeface="Ubuntu"/>
              </a:rPr>
              <a:t>2024</a:t>
            </a:r>
            <a:endParaRPr lang="es-ES" sz="1800" b="0" strike="noStrike" spc="-1" dirty="0">
              <a:solidFill>
                <a:srgbClr val="FFFFFF"/>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2ab93e9fbd5_0_56"/>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333" name="Google Shape;333;g2ab93e9fbd5_0_56"/>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334" name="Google Shape;334;g2ab93e9fbd5_0_56"/>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Gestión del contexto con </a:t>
            </a:r>
            <a:r>
              <a:rPr lang="es" sz="2667" b="1" i="1" kern="0">
                <a:solidFill>
                  <a:srgbClr val="110741"/>
                </a:solidFill>
                <a:latin typeface="Ubuntu"/>
                <a:ea typeface="Ubuntu"/>
                <a:cs typeface="Ubuntu"/>
                <a:sym typeface="Ubuntu"/>
              </a:rPr>
              <a:t>with</a:t>
            </a:r>
            <a:endParaRPr sz="2667" i="1" kern="0">
              <a:solidFill>
                <a:srgbClr val="000000"/>
              </a:solidFill>
              <a:latin typeface="Arial"/>
              <a:ea typeface="Arial"/>
              <a:cs typeface="Arial"/>
              <a:sym typeface="Arial"/>
            </a:endParaRPr>
          </a:p>
        </p:txBody>
      </p:sp>
      <p:sp>
        <p:nvSpPr>
          <p:cNvPr id="335" name="Google Shape;335;g2ab93e9fbd5_0_56"/>
          <p:cNvSpPr/>
          <p:nvPr/>
        </p:nvSpPr>
        <p:spPr>
          <a:xfrm>
            <a:off x="449267" y="1116000"/>
            <a:ext cx="11188800" cy="56460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r>
              <a:rPr lang="es" sz="1867" kern="0">
                <a:solidFill>
                  <a:srgbClr val="000000"/>
                </a:solidFill>
                <a:latin typeface="Calibri"/>
                <a:ea typeface="Calibri"/>
                <a:cs typeface="Calibri"/>
                <a:sym typeface="Calibri"/>
              </a:rPr>
              <a:t>En algunas situaciones, resulta más conveniente automatizar la apertura de un archivo en el modo deseado, es decir, que se cierre automáticamente al concluir las operaciones con él. En Python, esta tarea se lleva a cabo mediante el uso del gestor de contexto.</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La declaración with en Python se utiliza para asegurar que un recurso sea debidamente manejado, es decir, para gestionar la apertura y cierre de un recurso, como un archivo. Esta declaración simplifica la gestión de recursos y garantiza que ciertos procedimientos (como cerrar un archivo) se realicen de manera segura y automática al salir del bloque with.</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La declaración with se utiliza comúnmente con varios tipos de recursos, no solo archivos. Puede aplicarse a objetos que implementan los métodos __enter__ y __exit__, como ciertos contextos de base de datos, conexiones de red, o cualquier otro recurso que requiera una gestión cuidadosa.</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p:txBody>
      </p:sp>
      <p:pic>
        <p:nvPicPr>
          <p:cNvPr id="336" name="Google Shape;336;g2ab93e9fbd5_0_56"/>
          <p:cNvPicPr preferRelativeResize="0"/>
          <p:nvPr/>
        </p:nvPicPr>
        <p:blipFill rotWithShape="1">
          <a:blip r:embed="rId3">
            <a:alphaModFix/>
          </a:blip>
          <a:srcRect/>
          <a:stretch/>
        </p:blipFill>
        <p:spPr>
          <a:xfrm>
            <a:off x="10758167" y="176966"/>
            <a:ext cx="797099" cy="637700"/>
          </a:xfrm>
          <a:prstGeom prst="rect">
            <a:avLst/>
          </a:prstGeom>
          <a:noFill/>
          <a:ln>
            <a:noFill/>
          </a:ln>
        </p:spPr>
      </p:pic>
      <p:pic>
        <p:nvPicPr>
          <p:cNvPr id="337" name="Google Shape;337;g2ab93e9fbd5_0_56"/>
          <p:cNvPicPr preferRelativeResize="0"/>
          <p:nvPr/>
        </p:nvPicPr>
        <p:blipFill rotWithShape="1">
          <a:blip r:embed="rId4">
            <a:alphaModFix/>
          </a:blip>
          <a:srcRect/>
          <a:stretch/>
        </p:blipFill>
        <p:spPr>
          <a:xfrm>
            <a:off x="3439433" y="3634034"/>
            <a:ext cx="5208467" cy="114613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g2ab93e9fbd5_0_66"/>
          <p:cNvPicPr preferRelativeResize="0"/>
          <p:nvPr/>
        </p:nvPicPr>
        <p:blipFill rotWithShape="1">
          <a:blip r:embed="rId3">
            <a:alphaModFix/>
          </a:blip>
          <a:srcRect/>
          <a:stretch/>
        </p:blipFill>
        <p:spPr>
          <a:xfrm>
            <a:off x="-15840" y="-18000"/>
            <a:ext cx="12191403" cy="6875280"/>
          </a:xfrm>
          <a:prstGeom prst="rect">
            <a:avLst/>
          </a:prstGeom>
          <a:noFill/>
          <a:ln>
            <a:noFill/>
          </a:ln>
        </p:spPr>
      </p:pic>
      <p:sp>
        <p:nvSpPr>
          <p:cNvPr id="343" name="Google Shape;343;g2ab93e9fbd5_0_66"/>
          <p:cNvSpPr/>
          <p:nvPr/>
        </p:nvSpPr>
        <p:spPr>
          <a:xfrm>
            <a:off x="1135080" y="506880"/>
            <a:ext cx="6942800" cy="994000"/>
          </a:xfrm>
          <a:prstGeom prst="rect">
            <a:avLst/>
          </a:prstGeom>
          <a:noFill/>
          <a:ln>
            <a:noFill/>
          </a:ln>
        </p:spPr>
        <p:txBody>
          <a:bodyPr spcFirstLastPara="1" wrap="square" lIns="162367" tIns="162367" rIns="162367" bIns="162367" anchor="t" anchorCtr="0">
            <a:noAutofit/>
          </a:bodyPr>
          <a:lstStyle/>
          <a:p>
            <a:pPr defTabSz="1219170">
              <a:lnSpc>
                <a:spcPct val="80000"/>
              </a:lnSpc>
              <a:buClr>
                <a:srgbClr val="000000"/>
              </a:buClr>
              <a:buSzPts val="3300"/>
            </a:pPr>
            <a:r>
              <a:rPr lang="es" sz="4400" b="1" kern="0">
                <a:solidFill>
                  <a:srgbClr val="FFFFFF"/>
                </a:solidFill>
                <a:latin typeface="Ubuntu"/>
                <a:ea typeface="Ubuntu"/>
                <a:cs typeface="Ubuntu"/>
                <a:sym typeface="Ubuntu"/>
              </a:rPr>
              <a:t>Ficheros JSON</a:t>
            </a:r>
            <a:endParaRPr sz="4400" kern="0">
              <a:solidFill>
                <a:srgbClr val="000000"/>
              </a:solidFill>
              <a:latin typeface="Arial"/>
              <a:ea typeface="Arial"/>
              <a:cs typeface="Arial"/>
              <a:sym typeface="Arial"/>
            </a:endParaRPr>
          </a:p>
        </p:txBody>
      </p:sp>
      <p:cxnSp>
        <p:nvCxnSpPr>
          <p:cNvPr id="344" name="Google Shape;344;g2ab93e9fbd5_0_66"/>
          <p:cNvCxnSpPr/>
          <p:nvPr/>
        </p:nvCxnSpPr>
        <p:spPr>
          <a:xfrm rot="10800000" flipH="1">
            <a:off x="432000" y="1279880"/>
            <a:ext cx="10489200" cy="640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g2ab93e9fbd5_0_72"/>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350" name="Google Shape;350;g2ab93e9fbd5_0_72"/>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351" name="Google Shape;351;g2ab93e9fbd5_0_72"/>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Ficheros JSON</a:t>
            </a:r>
            <a:endParaRPr sz="2667" kern="0">
              <a:solidFill>
                <a:srgbClr val="000000"/>
              </a:solidFill>
              <a:latin typeface="Arial"/>
              <a:ea typeface="Arial"/>
              <a:cs typeface="Arial"/>
              <a:sym typeface="Arial"/>
            </a:endParaRPr>
          </a:p>
        </p:txBody>
      </p:sp>
      <p:sp>
        <p:nvSpPr>
          <p:cNvPr id="352" name="Google Shape;352;g2ab93e9fbd5_0_72"/>
          <p:cNvSpPr/>
          <p:nvPr/>
        </p:nvSpPr>
        <p:spPr>
          <a:xfrm>
            <a:off x="449267" y="1116000"/>
            <a:ext cx="11188800" cy="57420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r>
              <a:rPr lang="es" sz="1867" kern="0">
                <a:solidFill>
                  <a:srgbClr val="000000"/>
                </a:solidFill>
                <a:latin typeface="Calibri"/>
                <a:ea typeface="Calibri"/>
                <a:cs typeface="Calibri"/>
                <a:sym typeface="Calibri"/>
              </a:rPr>
              <a:t>JSON (JavaScript Object Notation) representa un formato de texto simple diseñado para facilitar el intercambio de datos que en los últimos años ha ganado considerable popularidad. En Python, el formato JSON se puede procesar mediante el módulo json. Al ser un formato basado en texto, se vuelve legible tanto para seres humanos como para máquinas. Dentro de los archivos JSON, los datos se organizan en pares de propiedad y valor, adoptando la forma de diccionarios. Estos valores se separan por comas y se encapsulan entre llaves. Además, la propiedad puede contener otro objeto JSON, proporcionando así una notable flexibilidad.</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defTabSz="1219170">
              <a:buClr>
                <a:srgbClr val="000000"/>
              </a:buClr>
              <a:buSzPts val="3000"/>
            </a:pPr>
            <a:r>
              <a:rPr lang="es" sz="1600" b="1" u="sng" kern="0">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https://www.datacamp.com/tutorial/json-data-python</a:t>
            </a:r>
            <a:r>
              <a:rPr lang="es" sz="1600" b="1" kern="0">
                <a:solidFill>
                  <a:srgbClr val="000000"/>
                </a:solidFill>
                <a:latin typeface="Calibri"/>
                <a:ea typeface="Calibri"/>
                <a:cs typeface="Calibri"/>
                <a:sym typeface="Calibri"/>
              </a:rPr>
              <a:t> </a:t>
            </a:r>
            <a:endParaRPr sz="1600" kern="0">
              <a:solidFill>
                <a:srgbClr val="000000"/>
              </a:solidFill>
              <a:latin typeface="Calibri"/>
              <a:ea typeface="Calibri"/>
              <a:cs typeface="Calibri"/>
              <a:sym typeface="Calibri"/>
            </a:endParaRPr>
          </a:p>
        </p:txBody>
      </p:sp>
      <p:pic>
        <p:nvPicPr>
          <p:cNvPr id="353" name="Google Shape;353;g2ab93e9fbd5_0_72"/>
          <p:cNvPicPr preferRelativeResize="0"/>
          <p:nvPr/>
        </p:nvPicPr>
        <p:blipFill rotWithShape="1">
          <a:blip r:embed="rId4">
            <a:alphaModFix/>
          </a:blip>
          <a:srcRect/>
          <a:stretch/>
        </p:blipFill>
        <p:spPr>
          <a:xfrm>
            <a:off x="10758167" y="176966"/>
            <a:ext cx="797099" cy="637700"/>
          </a:xfrm>
          <a:prstGeom prst="rect">
            <a:avLst/>
          </a:prstGeom>
          <a:noFill/>
          <a:ln>
            <a:noFill/>
          </a:ln>
        </p:spPr>
      </p:pic>
      <p:pic>
        <p:nvPicPr>
          <p:cNvPr id="354" name="Google Shape;354;g2ab93e9fbd5_0_72"/>
          <p:cNvPicPr preferRelativeResize="0"/>
          <p:nvPr/>
        </p:nvPicPr>
        <p:blipFill rotWithShape="1">
          <a:blip r:embed="rId5">
            <a:alphaModFix/>
          </a:blip>
          <a:srcRect/>
          <a:stretch/>
        </p:blipFill>
        <p:spPr>
          <a:xfrm>
            <a:off x="449267" y="3149801"/>
            <a:ext cx="6421933" cy="2129033"/>
          </a:xfrm>
          <a:prstGeom prst="rect">
            <a:avLst/>
          </a:prstGeom>
          <a:noFill/>
          <a:ln>
            <a:noFill/>
          </a:ln>
        </p:spPr>
      </p:pic>
      <p:pic>
        <p:nvPicPr>
          <p:cNvPr id="355" name="Google Shape;355;g2ab93e9fbd5_0_72"/>
          <p:cNvPicPr preferRelativeResize="0"/>
          <p:nvPr/>
        </p:nvPicPr>
        <p:blipFill rotWithShape="1">
          <a:blip r:embed="rId6">
            <a:alphaModFix/>
          </a:blip>
          <a:srcRect/>
          <a:stretch/>
        </p:blipFill>
        <p:spPr>
          <a:xfrm>
            <a:off x="7874600" y="3149801"/>
            <a:ext cx="3680667" cy="3368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5"/>
          <p:cNvPicPr preferRelativeResize="0"/>
          <p:nvPr/>
        </p:nvPicPr>
        <p:blipFill rotWithShape="1">
          <a:blip r:embed="rId3">
            <a:alphaModFix/>
          </a:blip>
          <a:srcRect/>
          <a:stretch/>
        </p:blipFill>
        <p:spPr>
          <a:xfrm>
            <a:off x="-15840" y="-18000"/>
            <a:ext cx="12190679" cy="6874560"/>
          </a:xfrm>
          <a:prstGeom prst="rect">
            <a:avLst/>
          </a:prstGeom>
          <a:noFill/>
          <a:ln>
            <a:noFill/>
          </a:ln>
        </p:spPr>
      </p:pic>
      <p:sp>
        <p:nvSpPr>
          <p:cNvPr id="361" name="Google Shape;361;p5"/>
          <p:cNvSpPr/>
          <p:nvPr/>
        </p:nvSpPr>
        <p:spPr>
          <a:xfrm>
            <a:off x="1135080" y="506880"/>
            <a:ext cx="6942400" cy="993200"/>
          </a:xfrm>
          <a:prstGeom prst="rect">
            <a:avLst/>
          </a:prstGeom>
          <a:noFill/>
          <a:ln>
            <a:noFill/>
          </a:ln>
        </p:spPr>
        <p:txBody>
          <a:bodyPr spcFirstLastPara="1" wrap="square" lIns="162367" tIns="162367" rIns="162367" bIns="162367" anchor="t" anchorCtr="0">
            <a:noAutofit/>
          </a:bodyPr>
          <a:lstStyle/>
          <a:p>
            <a:pPr defTabSz="1219170">
              <a:lnSpc>
                <a:spcPct val="80000"/>
              </a:lnSpc>
              <a:buClr>
                <a:srgbClr val="000000"/>
              </a:buClr>
              <a:buSzPts val="3300"/>
            </a:pPr>
            <a:r>
              <a:rPr lang="es" sz="4400" b="1" kern="0">
                <a:solidFill>
                  <a:srgbClr val="FFFFFF"/>
                </a:solidFill>
                <a:latin typeface="Ubuntu"/>
                <a:ea typeface="Ubuntu"/>
                <a:cs typeface="Ubuntu"/>
                <a:sym typeface="Ubuntu"/>
              </a:rPr>
              <a:t>¡A practicar!</a:t>
            </a:r>
            <a:endParaRPr sz="4400" kern="0">
              <a:solidFill>
                <a:srgbClr val="000000"/>
              </a:solidFill>
              <a:latin typeface="Arial"/>
              <a:ea typeface="Arial"/>
              <a:cs typeface="Arial"/>
              <a:sym typeface="Arial"/>
            </a:endParaRPr>
          </a:p>
        </p:txBody>
      </p:sp>
      <p:cxnSp>
        <p:nvCxnSpPr>
          <p:cNvPr id="362" name="Google Shape;362;p5"/>
          <p:cNvCxnSpPr/>
          <p:nvPr/>
        </p:nvCxnSpPr>
        <p:spPr>
          <a:xfrm rot="10800000" flipH="1">
            <a:off x="432000" y="1279800"/>
            <a:ext cx="10490000" cy="7200"/>
          </a:xfrm>
          <a:prstGeom prst="straightConnector1">
            <a:avLst/>
          </a:prstGeom>
          <a:noFill/>
          <a:ln w="9525" cap="flat" cmpd="sng">
            <a:solidFill>
              <a:srgbClr val="C00000"/>
            </a:solidFill>
            <a:prstDash val="solid"/>
            <a:round/>
            <a:headEnd type="none" w="sm" len="sm"/>
            <a:tailEnd type="none" w="sm" len="sm"/>
          </a:ln>
        </p:spPr>
      </p:cxnSp>
      <p:pic>
        <p:nvPicPr>
          <p:cNvPr id="363" name="Google Shape;363;p5"/>
          <p:cNvPicPr preferRelativeResize="0"/>
          <p:nvPr/>
        </p:nvPicPr>
        <p:blipFill rotWithShape="1">
          <a:blip r:embed="rId4">
            <a:alphaModFix/>
          </a:blip>
          <a:srcRect/>
          <a:stretch/>
        </p:blipFill>
        <p:spPr>
          <a:xfrm>
            <a:off x="2612161" y="1279800"/>
            <a:ext cx="4590361" cy="26301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897480" y="3666960"/>
            <a:ext cx="7867800" cy="1144440"/>
          </a:xfrm>
          <a:prstGeom prst="rect">
            <a:avLst/>
          </a:prstGeom>
          <a:noFill/>
          <a:ln w="0">
            <a:noFill/>
          </a:ln>
        </p:spPr>
        <p:txBody>
          <a:bodyPr lIns="0" tIns="0" rIns="0" bIns="0" anchor="t">
            <a:noAutofit/>
          </a:bodyPr>
          <a:lstStyle/>
          <a:p>
            <a:pPr indent="0">
              <a:lnSpc>
                <a:spcPct val="90000"/>
              </a:lnSpc>
              <a:buNone/>
              <a:tabLst>
                <a:tab pos="0" algn="l"/>
              </a:tabLst>
            </a:pPr>
            <a:r>
              <a:rPr lang="es-ES" sz="5200" b="0" strike="noStrike" spc="-1">
                <a:solidFill>
                  <a:srgbClr val="FFFFFF"/>
                </a:solidFill>
                <a:latin typeface="Ubuntu Medium"/>
                <a:ea typeface="Ubuntu Medium"/>
              </a:rPr>
              <a:t>FIN</a:t>
            </a:r>
            <a:endParaRPr lang="es-ES" sz="5200" b="0" strike="noStrike" spc="-1">
              <a:solidFill>
                <a:srgbClr val="FFFFFF"/>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9752760" y="960480"/>
            <a:ext cx="1477800" cy="1163520"/>
          </a:xfrm>
          <a:prstGeom prst="rect">
            <a:avLst/>
          </a:prstGeom>
          <a:noFill/>
          <a:ln w="0">
            <a:noFill/>
          </a:ln>
        </p:spPr>
        <p:txBody>
          <a:bodyPr lIns="0" tIns="0" rIns="0" bIns="0" anchor="t">
            <a:normAutofit/>
          </a:bodyPr>
          <a:lstStyle/>
          <a:p>
            <a:pPr indent="0" algn="r">
              <a:lnSpc>
                <a:spcPct val="90000"/>
              </a:lnSpc>
              <a:buNone/>
              <a:tabLst>
                <a:tab pos="0" algn="l"/>
              </a:tabLst>
            </a:pPr>
            <a:r>
              <a:rPr lang="es-ES" sz="6500" b="0" strike="noStrike" spc="-1" dirty="0">
                <a:solidFill>
                  <a:srgbClr val="FFFFFF"/>
                </a:solidFill>
                <a:latin typeface="Ubuntu Medium"/>
                <a:ea typeface="Ubuntu Medium"/>
              </a:rPr>
              <a:t>06</a:t>
            </a:r>
            <a:endParaRPr lang="es-ES" sz="6500" b="0" strike="noStrike" spc="-1" dirty="0">
              <a:solidFill>
                <a:srgbClr val="FFFFFF"/>
              </a:solidFill>
              <a:latin typeface="Arial"/>
            </a:endParaRPr>
          </a:p>
        </p:txBody>
      </p:sp>
      <p:sp>
        <p:nvSpPr>
          <p:cNvPr id="80" name="PlaceHolder 2"/>
          <p:cNvSpPr>
            <a:spLocks noGrp="1"/>
          </p:cNvSpPr>
          <p:nvPr>
            <p:ph type="title"/>
          </p:nvPr>
        </p:nvSpPr>
        <p:spPr>
          <a:xfrm>
            <a:off x="897480" y="3666960"/>
            <a:ext cx="7867800" cy="1144440"/>
          </a:xfrm>
          <a:prstGeom prst="rect">
            <a:avLst/>
          </a:prstGeom>
          <a:noFill/>
          <a:ln w="0">
            <a:noFill/>
          </a:ln>
        </p:spPr>
        <p:txBody>
          <a:bodyPr lIns="0" tIns="0" rIns="0" bIns="0" anchor="t">
            <a:noAutofit/>
          </a:bodyPr>
          <a:lstStyle/>
          <a:p>
            <a:pPr indent="0">
              <a:lnSpc>
                <a:spcPct val="90000"/>
              </a:lnSpc>
              <a:buNone/>
              <a:tabLst>
                <a:tab pos="0" algn="l"/>
              </a:tabLst>
            </a:pPr>
            <a:r>
              <a:rPr lang="es-ES" sz="5200" spc="-1" dirty="0">
                <a:solidFill>
                  <a:srgbClr val="FFFFFF"/>
                </a:solidFill>
                <a:latin typeface="Ubuntu Medium"/>
                <a:ea typeface="Ubuntu Medium"/>
              </a:rPr>
              <a:t>Ficheros</a:t>
            </a:r>
            <a:r>
              <a:rPr lang="es-ES" sz="5200" b="0" strike="noStrike" spc="-1" dirty="0">
                <a:solidFill>
                  <a:srgbClr val="FFFFFF"/>
                </a:solidFill>
                <a:latin typeface="Ubuntu Medium"/>
                <a:ea typeface="Ubuntu Medium"/>
              </a:rPr>
              <a:t> </a:t>
            </a:r>
            <a:endParaRPr lang="es-ES" sz="5200" b="0" strike="noStrike" spc="-1" dirty="0">
              <a:solidFill>
                <a:srgbClr val="FFFFFF"/>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2ab93e9fbd5_0_0"/>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272" name="Google Shape;272;g2ab93e9fbd5_0_0"/>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273" name="Google Shape;273;g2ab93e9fbd5_0_0"/>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Introducción</a:t>
            </a:r>
            <a:endParaRPr sz="2667" kern="0">
              <a:solidFill>
                <a:srgbClr val="000000"/>
              </a:solidFill>
              <a:latin typeface="Arial"/>
              <a:ea typeface="Arial"/>
              <a:cs typeface="Arial"/>
              <a:sym typeface="Arial"/>
            </a:endParaRPr>
          </a:p>
        </p:txBody>
      </p:sp>
      <p:sp>
        <p:nvSpPr>
          <p:cNvPr id="274" name="Google Shape;274;g2ab93e9fbd5_0_0"/>
          <p:cNvSpPr/>
          <p:nvPr/>
        </p:nvSpPr>
        <p:spPr>
          <a:xfrm>
            <a:off x="449267" y="1116000"/>
            <a:ext cx="11188800" cy="35172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r>
              <a:rPr lang="es" sz="1867" kern="0">
                <a:solidFill>
                  <a:srgbClr val="000000"/>
                </a:solidFill>
                <a:latin typeface="Calibri"/>
                <a:ea typeface="Calibri"/>
                <a:cs typeface="Calibri"/>
                <a:sym typeface="Calibri"/>
              </a:rPr>
              <a:t>Un archivo constituye una colección de datos interrelacionados, los cuales se almacenan de manera permanente en dispositivos como discos duros, memorias flash, entre otros, y pueden ser considerados, en cierta medida, como una entidad singular.</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La noción de archivo representa una abstracción del Sistema Operativo (S.O.), que de manera transparente al desarrollador, emplea los recursos del hardware para establecer una estructura lógica sobre ellos, simplificando así a los lenguajes de programación el acceso a interfaces de usuario que sean sencillas y adaptables.</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El Sistema Operativo se encarga de generar la totalidad del sistema de archivos de la computadora: desde los directorios destinados a organizarlos hasta las tablas para ubicarlos en el disco, entre otras funciones.</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Para acceder a un archivo, se debe utilizar la siguiente declaración:</a:t>
            </a:r>
            <a:endParaRPr sz="1867" kern="0">
              <a:solidFill>
                <a:srgbClr val="000000"/>
              </a:solidFill>
              <a:latin typeface="Calibri"/>
              <a:ea typeface="Calibri"/>
              <a:cs typeface="Calibri"/>
              <a:sym typeface="Calibri"/>
            </a:endParaRPr>
          </a:p>
        </p:txBody>
      </p:sp>
      <p:pic>
        <p:nvPicPr>
          <p:cNvPr id="275" name="Google Shape;275;g2ab93e9fbd5_0_0"/>
          <p:cNvPicPr preferRelativeResize="0"/>
          <p:nvPr/>
        </p:nvPicPr>
        <p:blipFill rotWithShape="1">
          <a:blip r:embed="rId3">
            <a:alphaModFix/>
          </a:blip>
          <a:srcRect/>
          <a:stretch/>
        </p:blipFill>
        <p:spPr>
          <a:xfrm>
            <a:off x="10758167" y="176966"/>
            <a:ext cx="797099" cy="637700"/>
          </a:xfrm>
          <a:prstGeom prst="rect">
            <a:avLst/>
          </a:prstGeom>
          <a:noFill/>
          <a:ln>
            <a:noFill/>
          </a:ln>
        </p:spPr>
      </p:pic>
      <p:pic>
        <p:nvPicPr>
          <p:cNvPr id="276" name="Google Shape;276;g2ab93e9fbd5_0_0"/>
          <p:cNvPicPr preferRelativeResize="0"/>
          <p:nvPr/>
        </p:nvPicPr>
        <p:blipFill>
          <a:blip r:embed="rId4">
            <a:alphaModFix/>
          </a:blip>
          <a:stretch>
            <a:fillRect/>
          </a:stretch>
        </p:blipFill>
        <p:spPr>
          <a:xfrm>
            <a:off x="3336864" y="4845134"/>
            <a:ext cx="5413600" cy="24356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g2ab93e9fbd5_0_17"/>
          <p:cNvPicPr preferRelativeResize="0"/>
          <p:nvPr/>
        </p:nvPicPr>
        <p:blipFill rotWithShape="1">
          <a:blip r:embed="rId3">
            <a:alphaModFix/>
          </a:blip>
          <a:srcRect/>
          <a:stretch/>
        </p:blipFill>
        <p:spPr>
          <a:xfrm>
            <a:off x="-15840" y="-18000"/>
            <a:ext cx="12191403" cy="6875280"/>
          </a:xfrm>
          <a:prstGeom prst="rect">
            <a:avLst/>
          </a:prstGeom>
          <a:noFill/>
          <a:ln>
            <a:noFill/>
          </a:ln>
        </p:spPr>
      </p:pic>
      <p:sp>
        <p:nvSpPr>
          <p:cNvPr id="282" name="Google Shape;282;g2ab93e9fbd5_0_17"/>
          <p:cNvSpPr/>
          <p:nvPr/>
        </p:nvSpPr>
        <p:spPr>
          <a:xfrm>
            <a:off x="1135080" y="506880"/>
            <a:ext cx="6942800" cy="994000"/>
          </a:xfrm>
          <a:prstGeom prst="rect">
            <a:avLst/>
          </a:prstGeom>
          <a:noFill/>
          <a:ln>
            <a:noFill/>
          </a:ln>
        </p:spPr>
        <p:txBody>
          <a:bodyPr spcFirstLastPara="1" wrap="square" lIns="162367" tIns="162367" rIns="162367" bIns="162367" anchor="t" anchorCtr="0">
            <a:noAutofit/>
          </a:bodyPr>
          <a:lstStyle/>
          <a:p>
            <a:pPr defTabSz="1219170">
              <a:lnSpc>
                <a:spcPct val="80000"/>
              </a:lnSpc>
              <a:buClr>
                <a:srgbClr val="000000"/>
              </a:buClr>
              <a:buSzPts val="3300"/>
            </a:pPr>
            <a:r>
              <a:rPr lang="es" sz="4400" b="1" kern="0">
                <a:solidFill>
                  <a:srgbClr val="FFFFFF"/>
                </a:solidFill>
                <a:latin typeface="Ubuntu"/>
                <a:ea typeface="Ubuntu"/>
                <a:cs typeface="Ubuntu"/>
                <a:sym typeface="Ubuntu"/>
              </a:rPr>
              <a:t>Modos de apertura</a:t>
            </a:r>
            <a:endParaRPr sz="4400" kern="0">
              <a:solidFill>
                <a:srgbClr val="000000"/>
              </a:solidFill>
              <a:latin typeface="Arial"/>
              <a:ea typeface="Arial"/>
              <a:cs typeface="Arial"/>
              <a:sym typeface="Arial"/>
            </a:endParaRPr>
          </a:p>
        </p:txBody>
      </p:sp>
      <p:cxnSp>
        <p:nvCxnSpPr>
          <p:cNvPr id="283" name="Google Shape;283;g2ab93e9fbd5_0_17"/>
          <p:cNvCxnSpPr/>
          <p:nvPr/>
        </p:nvCxnSpPr>
        <p:spPr>
          <a:xfrm rot="10800000" flipH="1">
            <a:off x="432000" y="1279880"/>
            <a:ext cx="10489200" cy="640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2ab93e9fbd5_0_23"/>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289" name="Google Shape;289;g2ab93e9fbd5_0_23"/>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290" name="Google Shape;290;g2ab93e9fbd5_0_23"/>
          <p:cNvSpPr/>
          <p:nvPr/>
        </p:nvSpPr>
        <p:spPr>
          <a:xfrm>
            <a:off x="370800" y="-3"/>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Modos de apertura</a:t>
            </a:r>
            <a:endParaRPr sz="2667" kern="0">
              <a:solidFill>
                <a:srgbClr val="000000"/>
              </a:solidFill>
              <a:latin typeface="Arial"/>
              <a:ea typeface="Arial"/>
              <a:cs typeface="Arial"/>
              <a:sym typeface="Arial"/>
            </a:endParaRPr>
          </a:p>
        </p:txBody>
      </p:sp>
      <p:graphicFrame>
        <p:nvGraphicFramePr>
          <p:cNvPr id="291" name="Google Shape;291;g2ab93e9fbd5_0_23"/>
          <p:cNvGraphicFramePr/>
          <p:nvPr/>
        </p:nvGraphicFramePr>
        <p:xfrm>
          <a:off x="449267" y="2395453"/>
          <a:ext cx="10698100" cy="4179663"/>
        </p:xfrm>
        <a:graphic>
          <a:graphicData uri="http://schemas.openxmlformats.org/drawingml/2006/table">
            <a:tbl>
              <a:tblPr>
                <a:noFill/>
              </a:tblPr>
              <a:tblGrid>
                <a:gridCol w="1780167">
                  <a:extLst>
                    <a:ext uri="{9D8B030D-6E8A-4147-A177-3AD203B41FA5}">
                      <a16:colId xmlns:a16="http://schemas.microsoft.com/office/drawing/2014/main" val="20000"/>
                    </a:ext>
                  </a:extLst>
                </a:gridCol>
                <a:gridCol w="8917933">
                  <a:extLst>
                    <a:ext uri="{9D8B030D-6E8A-4147-A177-3AD203B41FA5}">
                      <a16:colId xmlns:a16="http://schemas.microsoft.com/office/drawing/2014/main" val="20001"/>
                    </a:ext>
                  </a:extLst>
                </a:gridCol>
              </a:tblGrid>
              <a:tr h="582867">
                <a:tc>
                  <a:txBody>
                    <a:bodyPr/>
                    <a:lstStyle/>
                    <a:p>
                      <a:pPr marL="0" marR="0" lvl="0" indent="0" algn="l" rtl="0">
                        <a:lnSpc>
                          <a:spcPct val="100000"/>
                        </a:lnSpc>
                        <a:spcBef>
                          <a:spcPts val="0"/>
                        </a:spcBef>
                        <a:spcAft>
                          <a:spcPts val="0"/>
                        </a:spcAft>
                        <a:buClr>
                          <a:srgbClr val="000000"/>
                        </a:buClr>
                        <a:buSzPts val="1100"/>
                        <a:buFont typeface="Arial"/>
                        <a:buNone/>
                      </a:pPr>
                      <a:r>
                        <a:rPr lang="es" sz="1600" b="1">
                          <a:solidFill>
                            <a:srgbClr val="C00000"/>
                          </a:solidFill>
                          <a:latin typeface="Ubuntu"/>
                          <a:ea typeface="Ubuntu"/>
                          <a:cs typeface="Ubuntu"/>
                          <a:sym typeface="Ubuntu"/>
                        </a:rPr>
                        <a:t>Opción</a:t>
                      </a:r>
                      <a:endParaRPr sz="1600" b="1" u="none" strike="noStrike" cap="none">
                        <a:solidFill>
                          <a:srgbClr val="C00000"/>
                        </a:solidFill>
                        <a:latin typeface="Ubuntu"/>
                        <a:ea typeface="Ubuntu"/>
                        <a:cs typeface="Ubuntu"/>
                        <a:sym typeface="Ubuntu"/>
                      </a:endParaRPr>
                    </a:p>
                  </a:txBody>
                  <a:tcPr marL="91467" marR="91467" marT="45733" marB="45733"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100"/>
                      </a:srgbClr>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 sz="1600" b="1">
                          <a:solidFill>
                            <a:srgbClr val="C00000"/>
                          </a:solidFill>
                          <a:latin typeface="Ubuntu"/>
                          <a:ea typeface="Ubuntu"/>
                          <a:cs typeface="Ubuntu"/>
                          <a:sym typeface="Ubuntu"/>
                        </a:rPr>
                        <a:t>Descripción</a:t>
                      </a:r>
                      <a:endParaRPr sz="1600" b="1" u="none" strike="noStrike" cap="none">
                        <a:solidFill>
                          <a:srgbClr val="C00000"/>
                        </a:solidFill>
                        <a:latin typeface="Ubuntu"/>
                        <a:ea typeface="Ubuntu"/>
                        <a:cs typeface="Ubuntu"/>
                        <a:sym typeface="Ubuntu"/>
                      </a:endParaRPr>
                    </a:p>
                  </a:txBody>
                  <a:tcPr marL="91467" marR="91467" marT="45733" marB="45733" anchor="ctr">
                    <a:lnL w="9525" cap="flat" cmpd="sng">
                      <a:solidFill>
                        <a:srgbClr val="DEE2E6"/>
                      </a:solidFill>
                      <a:prstDash val="solid"/>
                      <a:round/>
                      <a:headEnd type="none" w="sm" len="sm"/>
                      <a:tailEnd type="none" w="sm" len="sm"/>
                    </a:lnL>
                    <a:lnR w="9525" cap="flat" cmpd="sng">
                      <a:solidFill>
                        <a:srgbClr val="DEE2E6">
                          <a:alpha val="0"/>
                        </a:srgbClr>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100"/>
                      </a:srgbClr>
                    </a:solidFill>
                  </a:tcPr>
                </a:tc>
                <a:extLst>
                  <a:ext uri="{0D108BD9-81ED-4DB2-BD59-A6C34878D82A}">
                    <a16:rowId xmlns:a16="http://schemas.microsoft.com/office/drawing/2014/main" val="10000"/>
                  </a:ext>
                </a:extLst>
              </a:tr>
              <a:tr h="470859">
                <a:tc>
                  <a:txBody>
                    <a:bodyPr/>
                    <a:lstStyle/>
                    <a:p>
                      <a:pPr marL="0" marR="0" lvl="0" indent="0" algn="l" rtl="0">
                        <a:lnSpc>
                          <a:spcPct val="100000"/>
                        </a:lnSpc>
                        <a:spcBef>
                          <a:spcPts val="0"/>
                        </a:spcBef>
                        <a:spcAft>
                          <a:spcPts val="0"/>
                        </a:spcAft>
                        <a:buClr>
                          <a:srgbClr val="000000"/>
                        </a:buClr>
                        <a:buSzPts val="1100"/>
                        <a:buFont typeface="Arial"/>
                        <a:buNone/>
                      </a:pPr>
                      <a:r>
                        <a:rPr lang="es" sz="1600" b="1">
                          <a:solidFill>
                            <a:srgbClr val="110741"/>
                          </a:solidFill>
                          <a:latin typeface="Ubuntu"/>
                          <a:ea typeface="Ubuntu"/>
                          <a:cs typeface="Ubuntu"/>
                          <a:sym typeface="Ubuntu"/>
                        </a:rPr>
                        <a:t>r</a:t>
                      </a:r>
                      <a:endParaRPr sz="1600" b="1" u="none" strike="noStrike" cap="none">
                        <a:solidFill>
                          <a:srgbClr val="110741"/>
                        </a:solidFill>
                        <a:latin typeface="Ubuntu"/>
                        <a:ea typeface="Ubuntu"/>
                        <a:cs typeface="Ubuntu"/>
                        <a:sym typeface="Ubuntu"/>
                      </a:endParaRPr>
                    </a:p>
                  </a:txBody>
                  <a:tcPr marL="91467" marR="91467" marT="45733" marB="45733"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marR="0" lvl="0" indent="0" algn="just" rtl="0">
                        <a:lnSpc>
                          <a:spcPct val="100000"/>
                        </a:lnSpc>
                        <a:spcBef>
                          <a:spcPts val="0"/>
                        </a:spcBef>
                        <a:spcAft>
                          <a:spcPts val="0"/>
                        </a:spcAft>
                        <a:buClr>
                          <a:srgbClr val="000000"/>
                        </a:buClr>
                        <a:buSzPts val="1400"/>
                        <a:buFont typeface="Arial"/>
                        <a:buNone/>
                      </a:pPr>
                      <a:r>
                        <a:rPr lang="es" sz="2500">
                          <a:latin typeface="Calibri"/>
                          <a:ea typeface="Calibri"/>
                          <a:cs typeface="Calibri"/>
                          <a:sym typeface="Calibri"/>
                        </a:rPr>
                        <a:t>Lectura (por defecto)</a:t>
                      </a:r>
                      <a:endParaRPr sz="1900" u="none" strike="noStrike" cap="none">
                        <a:latin typeface="Calibri"/>
                        <a:ea typeface="Calibri"/>
                        <a:cs typeface="Calibri"/>
                        <a:sym typeface="Calibri"/>
                      </a:endParaRPr>
                    </a:p>
                  </a:txBody>
                  <a:tcPr marL="91467" marR="91467" marT="45733" marB="45733">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70859">
                <a:tc>
                  <a:txBody>
                    <a:bodyPr/>
                    <a:lstStyle/>
                    <a:p>
                      <a:pPr marL="0" marR="0" lvl="0" indent="0" algn="l" rtl="0">
                        <a:lnSpc>
                          <a:spcPct val="100000"/>
                        </a:lnSpc>
                        <a:spcBef>
                          <a:spcPts val="0"/>
                        </a:spcBef>
                        <a:spcAft>
                          <a:spcPts val="0"/>
                        </a:spcAft>
                        <a:buClr>
                          <a:srgbClr val="000000"/>
                        </a:buClr>
                        <a:buSzPts val="1100"/>
                        <a:buFont typeface="Arial"/>
                        <a:buNone/>
                      </a:pPr>
                      <a:r>
                        <a:rPr lang="es" sz="1600" b="1">
                          <a:solidFill>
                            <a:srgbClr val="110741"/>
                          </a:solidFill>
                          <a:latin typeface="Ubuntu"/>
                          <a:ea typeface="Ubuntu"/>
                          <a:cs typeface="Ubuntu"/>
                          <a:sym typeface="Ubuntu"/>
                        </a:rPr>
                        <a:t>w</a:t>
                      </a:r>
                      <a:endParaRPr sz="1600" b="1" u="none" strike="noStrike" cap="none">
                        <a:solidFill>
                          <a:srgbClr val="110741"/>
                        </a:solidFill>
                        <a:latin typeface="Ubuntu"/>
                        <a:ea typeface="Ubuntu"/>
                        <a:cs typeface="Ubuntu"/>
                        <a:sym typeface="Ubuntu"/>
                      </a:endParaRPr>
                    </a:p>
                  </a:txBody>
                  <a:tcPr marL="91467" marR="91467" marT="45733" marB="45733"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2500">
                          <a:latin typeface="Calibri"/>
                          <a:ea typeface="Calibri"/>
                          <a:cs typeface="Calibri"/>
                          <a:sym typeface="Calibri"/>
                        </a:rPr>
                        <a:t>Escritura. Trunca el archivo a cero o lo crea si no existe</a:t>
                      </a:r>
                      <a:endParaRPr sz="1900" u="none" strike="noStrike" cap="none">
                        <a:latin typeface="Calibri"/>
                        <a:ea typeface="Calibri"/>
                        <a:cs typeface="Calibri"/>
                        <a:sym typeface="Calibri"/>
                      </a:endParaRPr>
                    </a:p>
                  </a:txBody>
                  <a:tcPr marL="91467" marR="91467" marT="45733" marB="45733">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70859">
                <a:tc>
                  <a:txBody>
                    <a:bodyPr/>
                    <a:lstStyle/>
                    <a:p>
                      <a:pPr marL="0" marR="0" lvl="0" indent="0" algn="l" rtl="0">
                        <a:lnSpc>
                          <a:spcPct val="100000"/>
                        </a:lnSpc>
                        <a:spcBef>
                          <a:spcPts val="0"/>
                        </a:spcBef>
                        <a:spcAft>
                          <a:spcPts val="0"/>
                        </a:spcAft>
                        <a:buClr>
                          <a:srgbClr val="000000"/>
                        </a:buClr>
                        <a:buSzPts val="1100"/>
                        <a:buFont typeface="Arial"/>
                        <a:buNone/>
                      </a:pPr>
                      <a:r>
                        <a:rPr lang="es" sz="1600" b="1">
                          <a:solidFill>
                            <a:srgbClr val="110741"/>
                          </a:solidFill>
                          <a:latin typeface="Ubuntu"/>
                          <a:ea typeface="Ubuntu"/>
                          <a:cs typeface="Ubuntu"/>
                          <a:sym typeface="Ubuntu"/>
                        </a:rPr>
                        <a:t>x</a:t>
                      </a:r>
                      <a:endParaRPr sz="1600" b="1" u="none" strike="noStrike" cap="none">
                        <a:solidFill>
                          <a:srgbClr val="110741"/>
                        </a:solidFill>
                        <a:latin typeface="Ubuntu"/>
                        <a:ea typeface="Ubuntu"/>
                        <a:cs typeface="Ubuntu"/>
                        <a:sym typeface="Ubuntu"/>
                      </a:endParaRPr>
                    </a:p>
                  </a:txBody>
                  <a:tcPr marL="91467" marR="91467" marT="45733" marB="45733"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2500">
                          <a:latin typeface="Calibri"/>
                          <a:ea typeface="Calibri"/>
                          <a:cs typeface="Calibri"/>
                          <a:sym typeface="Calibri"/>
                        </a:rPr>
                        <a:t>Creación exclusiva. Si el archivo ya existe, el proceso falla</a:t>
                      </a:r>
                      <a:endParaRPr sz="1900" u="none" strike="noStrike" cap="none">
                        <a:latin typeface="Calibri"/>
                        <a:ea typeface="Calibri"/>
                        <a:cs typeface="Calibri"/>
                        <a:sym typeface="Calibri"/>
                      </a:endParaRPr>
                    </a:p>
                  </a:txBody>
                  <a:tcPr marL="91467" marR="91467" marT="45733" marB="45733">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70859">
                <a:tc>
                  <a:txBody>
                    <a:bodyPr/>
                    <a:lstStyle/>
                    <a:p>
                      <a:pPr marL="0" marR="0" lvl="0" indent="0" algn="l" rtl="0">
                        <a:lnSpc>
                          <a:spcPct val="100000"/>
                        </a:lnSpc>
                        <a:spcBef>
                          <a:spcPts val="0"/>
                        </a:spcBef>
                        <a:spcAft>
                          <a:spcPts val="0"/>
                        </a:spcAft>
                        <a:buClr>
                          <a:srgbClr val="000000"/>
                        </a:buClr>
                        <a:buSzPts val="1100"/>
                        <a:buFont typeface="Arial"/>
                        <a:buNone/>
                      </a:pPr>
                      <a:r>
                        <a:rPr lang="es" sz="1600" b="1">
                          <a:solidFill>
                            <a:srgbClr val="110741"/>
                          </a:solidFill>
                          <a:latin typeface="Ubuntu"/>
                          <a:ea typeface="Ubuntu"/>
                          <a:cs typeface="Ubuntu"/>
                          <a:sym typeface="Ubuntu"/>
                        </a:rPr>
                        <a:t>a</a:t>
                      </a:r>
                      <a:endParaRPr sz="1600" b="1" u="none" strike="noStrike" cap="none">
                        <a:solidFill>
                          <a:srgbClr val="110741"/>
                        </a:solidFill>
                        <a:latin typeface="Ubuntu"/>
                        <a:ea typeface="Ubuntu"/>
                        <a:cs typeface="Ubuntu"/>
                        <a:sym typeface="Ubuntu"/>
                      </a:endParaRPr>
                    </a:p>
                  </a:txBody>
                  <a:tcPr marL="91467" marR="91467" marT="45733" marB="45733"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2500">
                          <a:latin typeface="Calibri"/>
                          <a:ea typeface="Calibri"/>
                          <a:cs typeface="Calibri"/>
                          <a:sym typeface="Calibri"/>
                        </a:rPr>
                        <a:t>Adición. Abre el archivo para agregar datos al final del mismo</a:t>
                      </a:r>
                      <a:endParaRPr sz="1900" u="none" strike="noStrike" cap="none">
                        <a:latin typeface="Calibri"/>
                        <a:ea typeface="Calibri"/>
                        <a:cs typeface="Calibri"/>
                        <a:sym typeface="Calibri"/>
                      </a:endParaRPr>
                    </a:p>
                  </a:txBody>
                  <a:tcPr marL="91467" marR="91467" marT="45733" marB="45733">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850249">
                <a:tc>
                  <a:txBody>
                    <a:bodyPr/>
                    <a:lstStyle/>
                    <a:p>
                      <a:pPr marL="0" marR="0" lvl="0" indent="0" algn="l" rtl="0">
                        <a:lnSpc>
                          <a:spcPct val="100000"/>
                        </a:lnSpc>
                        <a:spcBef>
                          <a:spcPts val="0"/>
                        </a:spcBef>
                        <a:spcAft>
                          <a:spcPts val="0"/>
                        </a:spcAft>
                        <a:buClr>
                          <a:srgbClr val="000000"/>
                        </a:buClr>
                        <a:buSzPts val="1100"/>
                        <a:buFont typeface="Arial"/>
                        <a:buNone/>
                      </a:pPr>
                      <a:r>
                        <a:rPr lang="es" sz="1600" b="1">
                          <a:solidFill>
                            <a:srgbClr val="110741"/>
                          </a:solidFill>
                          <a:latin typeface="Ubuntu"/>
                          <a:ea typeface="Ubuntu"/>
                          <a:cs typeface="Ubuntu"/>
                          <a:sym typeface="Ubuntu"/>
                        </a:rPr>
                        <a:t>b</a:t>
                      </a:r>
                      <a:endParaRPr sz="1600" b="1" u="none" strike="noStrike" cap="none">
                        <a:solidFill>
                          <a:srgbClr val="110741"/>
                        </a:solidFill>
                        <a:latin typeface="Ubuntu"/>
                        <a:ea typeface="Ubuntu"/>
                        <a:cs typeface="Ubuntu"/>
                        <a:sym typeface="Ubuntu"/>
                      </a:endParaRPr>
                    </a:p>
                  </a:txBody>
                  <a:tcPr marL="91467" marR="91467" marT="45733" marB="45733"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2500">
                          <a:latin typeface="Calibri"/>
                          <a:ea typeface="Calibri"/>
                          <a:cs typeface="Calibri"/>
                          <a:sym typeface="Calibri"/>
                        </a:rPr>
                        <a:t>Modo binario. Agregado a otros modos para leer o escribir archivos binarios. Ej: rb, wb, ab</a:t>
                      </a:r>
                      <a:endParaRPr sz="1900" u="none" strike="noStrike" cap="none">
                        <a:latin typeface="Calibri"/>
                        <a:ea typeface="Calibri"/>
                        <a:cs typeface="Calibri"/>
                        <a:sym typeface="Calibri"/>
                      </a:endParaRPr>
                    </a:p>
                  </a:txBody>
                  <a:tcPr marL="91467" marR="91467" marT="45733" marB="45733">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850249">
                <a:tc>
                  <a:txBody>
                    <a:bodyPr/>
                    <a:lstStyle/>
                    <a:p>
                      <a:pPr marL="0" marR="0" lvl="0" indent="0" algn="l" rtl="0">
                        <a:lnSpc>
                          <a:spcPct val="100000"/>
                        </a:lnSpc>
                        <a:spcBef>
                          <a:spcPts val="0"/>
                        </a:spcBef>
                        <a:spcAft>
                          <a:spcPts val="0"/>
                        </a:spcAft>
                        <a:buClr>
                          <a:srgbClr val="000000"/>
                        </a:buClr>
                        <a:buSzPts val="1100"/>
                        <a:buFont typeface="Arial"/>
                        <a:buNone/>
                      </a:pPr>
                      <a:r>
                        <a:rPr lang="es" sz="1600" b="1">
                          <a:solidFill>
                            <a:srgbClr val="110741"/>
                          </a:solidFill>
                          <a:latin typeface="Ubuntu"/>
                          <a:ea typeface="Ubuntu"/>
                          <a:cs typeface="Ubuntu"/>
                          <a:sym typeface="Ubuntu"/>
                        </a:rPr>
                        <a:t>+</a:t>
                      </a:r>
                      <a:endParaRPr sz="1600" b="1" u="none" strike="noStrike" cap="none">
                        <a:solidFill>
                          <a:srgbClr val="110741"/>
                        </a:solidFill>
                        <a:latin typeface="Ubuntu"/>
                        <a:ea typeface="Ubuntu"/>
                        <a:cs typeface="Ubuntu"/>
                        <a:sym typeface="Ubuntu"/>
                      </a:endParaRPr>
                    </a:p>
                  </a:txBody>
                  <a:tcPr marL="91467" marR="91467" marT="45733" marB="45733"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sz="2500">
                          <a:latin typeface="Calibri"/>
                          <a:ea typeface="Calibri"/>
                          <a:cs typeface="Calibri"/>
                          <a:sym typeface="Calibri"/>
                        </a:rPr>
                        <a:t>Actualización. Agregado a otros modos para permitir lectura y escritura. Ej: r+</a:t>
                      </a:r>
                      <a:endParaRPr sz="1900" u="none" strike="noStrike" cap="none">
                        <a:latin typeface="Calibri"/>
                        <a:ea typeface="Calibri"/>
                        <a:cs typeface="Calibri"/>
                        <a:sym typeface="Calibri"/>
                      </a:endParaRPr>
                    </a:p>
                  </a:txBody>
                  <a:tcPr marL="91467" marR="91467" marT="45733" marB="45733">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pic>
        <p:nvPicPr>
          <p:cNvPr id="292" name="Google Shape;292;g2ab93e9fbd5_0_23"/>
          <p:cNvPicPr preferRelativeResize="0"/>
          <p:nvPr/>
        </p:nvPicPr>
        <p:blipFill rotWithShape="1">
          <a:blip r:embed="rId3">
            <a:alphaModFix/>
          </a:blip>
          <a:srcRect/>
          <a:stretch/>
        </p:blipFill>
        <p:spPr>
          <a:xfrm>
            <a:off x="10758167" y="176966"/>
            <a:ext cx="797099" cy="637700"/>
          </a:xfrm>
          <a:prstGeom prst="rect">
            <a:avLst/>
          </a:prstGeom>
          <a:noFill/>
          <a:ln>
            <a:noFill/>
          </a:ln>
        </p:spPr>
      </p:pic>
      <p:sp>
        <p:nvSpPr>
          <p:cNvPr id="293" name="Google Shape;293;g2ab93e9fbd5_0_23"/>
          <p:cNvSpPr/>
          <p:nvPr/>
        </p:nvSpPr>
        <p:spPr>
          <a:xfrm>
            <a:off x="449267" y="1116000"/>
            <a:ext cx="11188800" cy="8996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r>
              <a:rPr lang="es" sz="1867" kern="0">
                <a:solidFill>
                  <a:srgbClr val="000000"/>
                </a:solidFill>
                <a:latin typeface="Calibri"/>
                <a:ea typeface="Calibri"/>
                <a:cs typeface="Calibri"/>
                <a:sym typeface="Calibri"/>
              </a:rPr>
              <a:t>Los modos de apertura son parámetros utilizados para abrir ficheros con la función ‘open()’. Nos permiten concretar el método de lectura y escritura, ya que habrá situaciones en las que queramos sólo leer un fichero, sobreescribirlo o incluir información a la ya existente.</a:t>
            </a:r>
            <a:endParaRPr sz="1867" kern="0">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g2ab93e9fbd5_0_32"/>
          <p:cNvPicPr preferRelativeResize="0"/>
          <p:nvPr/>
        </p:nvPicPr>
        <p:blipFill rotWithShape="1">
          <a:blip r:embed="rId3">
            <a:alphaModFix/>
          </a:blip>
          <a:srcRect/>
          <a:stretch/>
        </p:blipFill>
        <p:spPr>
          <a:xfrm>
            <a:off x="-15840" y="-18000"/>
            <a:ext cx="12191403" cy="6875280"/>
          </a:xfrm>
          <a:prstGeom prst="rect">
            <a:avLst/>
          </a:prstGeom>
          <a:noFill/>
          <a:ln>
            <a:noFill/>
          </a:ln>
        </p:spPr>
      </p:pic>
      <p:sp>
        <p:nvSpPr>
          <p:cNvPr id="299" name="Google Shape;299;g2ab93e9fbd5_0_32"/>
          <p:cNvSpPr/>
          <p:nvPr/>
        </p:nvSpPr>
        <p:spPr>
          <a:xfrm>
            <a:off x="1135080" y="506880"/>
            <a:ext cx="6942800" cy="994000"/>
          </a:xfrm>
          <a:prstGeom prst="rect">
            <a:avLst/>
          </a:prstGeom>
          <a:noFill/>
          <a:ln>
            <a:noFill/>
          </a:ln>
        </p:spPr>
        <p:txBody>
          <a:bodyPr spcFirstLastPara="1" wrap="square" lIns="162367" tIns="162367" rIns="162367" bIns="162367" anchor="t" anchorCtr="0">
            <a:noAutofit/>
          </a:bodyPr>
          <a:lstStyle/>
          <a:p>
            <a:pPr defTabSz="1219170">
              <a:lnSpc>
                <a:spcPct val="80000"/>
              </a:lnSpc>
              <a:buClr>
                <a:srgbClr val="000000"/>
              </a:buClr>
              <a:buSzPts val="3300"/>
            </a:pPr>
            <a:r>
              <a:rPr lang="es" sz="4400" b="1" kern="0">
                <a:solidFill>
                  <a:srgbClr val="FFFFFF"/>
                </a:solidFill>
                <a:latin typeface="Ubuntu"/>
                <a:ea typeface="Ubuntu"/>
                <a:cs typeface="Ubuntu"/>
                <a:sym typeface="Ubuntu"/>
              </a:rPr>
              <a:t>Lectura y escritura</a:t>
            </a:r>
            <a:endParaRPr sz="4400" kern="0">
              <a:solidFill>
                <a:srgbClr val="000000"/>
              </a:solidFill>
              <a:latin typeface="Arial"/>
              <a:ea typeface="Arial"/>
              <a:cs typeface="Arial"/>
              <a:sym typeface="Arial"/>
            </a:endParaRPr>
          </a:p>
        </p:txBody>
      </p:sp>
      <p:cxnSp>
        <p:nvCxnSpPr>
          <p:cNvPr id="300" name="Google Shape;300;g2ab93e9fbd5_0_32"/>
          <p:cNvCxnSpPr/>
          <p:nvPr/>
        </p:nvCxnSpPr>
        <p:spPr>
          <a:xfrm rot="10800000" flipH="1">
            <a:off x="432000" y="1279880"/>
            <a:ext cx="10489200" cy="640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2ab93e9fbd5_0_9"/>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306" name="Google Shape;306;g2ab93e9fbd5_0_9"/>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307" name="Google Shape;307;g2ab93e9fbd5_0_9"/>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Lectura y escritura</a:t>
            </a:r>
            <a:endParaRPr sz="2667" kern="0">
              <a:solidFill>
                <a:srgbClr val="000000"/>
              </a:solidFill>
              <a:latin typeface="Arial"/>
              <a:ea typeface="Arial"/>
              <a:cs typeface="Arial"/>
              <a:sym typeface="Arial"/>
            </a:endParaRPr>
          </a:p>
        </p:txBody>
      </p:sp>
      <p:sp>
        <p:nvSpPr>
          <p:cNvPr id="308" name="Google Shape;308;g2ab93e9fbd5_0_9"/>
          <p:cNvSpPr/>
          <p:nvPr/>
        </p:nvSpPr>
        <p:spPr>
          <a:xfrm>
            <a:off x="449267" y="1116000"/>
            <a:ext cx="11188800" cy="51748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r>
              <a:rPr lang="es" sz="1867" kern="0">
                <a:solidFill>
                  <a:srgbClr val="000000"/>
                </a:solidFill>
                <a:latin typeface="Calibri"/>
                <a:ea typeface="Calibri"/>
                <a:cs typeface="Calibri"/>
                <a:sym typeface="Calibri"/>
              </a:rPr>
              <a:t>Podemos entender el contenido de un fichero como una secuencia de líneas. Una vez lo abrimos con la función ‘open()’ podemos iterar sobre el contenido del mismo para aplicar un código.</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El proceso de escritura es igualmente sencillo. Mediante el modo ‘w’ estamos creando un nuevo fichero o sobreescribiéndolo si ya existe, y la función ‘write()’ coge como parámetro el texto que se ha de incluir en el archivo.</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p:txBody>
      </p:sp>
      <p:pic>
        <p:nvPicPr>
          <p:cNvPr id="309" name="Google Shape;309;g2ab93e9fbd5_0_9"/>
          <p:cNvPicPr preferRelativeResize="0"/>
          <p:nvPr/>
        </p:nvPicPr>
        <p:blipFill rotWithShape="1">
          <a:blip r:embed="rId3">
            <a:alphaModFix/>
          </a:blip>
          <a:srcRect/>
          <a:stretch/>
        </p:blipFill>
        <p:spPr>
          <a:xfrm>
            <a:off x="10758167" y="176966"/>
            <a:ext cx="797099" cy="637700"/>
          </a:xfrm>
          <a:prstGeom prst="rect">
            <a:avLst/>
          </a:prstGeom>
          <a:noFill/>
          <a:ln>
            <a:noFill/>
          </a:ln>
        </p:spPr>
      </p:pic>
      <p:pic>
        <p:nvPicPr>
          <p:cNvPr id="310" name="Google Shape;310;g2ab93e9fbd5_0_9"/>
          <p:cNvPicPr preferRelativeResize="0"/>
          <p:nvPr/>
        </p:nvPicPr>
        <p:blipFill rotWithShape="1">
          <a:blip r:embed="rId4">
            <a:alphaModFix/>
          </a:blip>
          <a:srcRect/>
          <a:stretch/>
        </p:blipFill>
        <p:spPr>
          <a:xfrm>
            <a:off x="3675502" y="1872432"/>
            <a:ext cx="4653533" cy="1105933"/>
          </a:xfrm>
          <a:prstGeom prst="rect">
            <a:avLst/>
          </a:prstGeom>
          <a:noFill/>
          <a:ln>
            <a:noFill/>
          </a:ln>
        </p:spPr>
      </p:pic>
      <p:pic>
        <p:nvPicPr>
          <p:cNvPr id="311" name="Google Shape;311;g2ab93e9fbd5_0_9"/>
          <p:cNvPicPr preferRelativeResize="0"/>
          <p:nvPr/>
        </p:nvPicPr>
        <p:blipFill rotWithShape="1">
          <a:blip r:embed="rId5">
            <a:alphaModFix/>
          </a:blip>
          <a:srcRect/>
          <a:stretch/>
        </p:blipFill>
        <p:spPr>
          <a:xfrm>
            <a:off x="4244152" y="4491302"/>
            <a:ext cx="3516233" cy="224983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2ab93e9fbd5_0_46"/>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317" name="Google Shape;317;g2ab93e9fbd5_0_46"/>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318" name="Google Shape;318;g2ab93e9fbd5_0_46"/>
          <p:cNvSpPr/>
          <p:nvPr/>
        </p:nvSpPr>
        <p:spPr>
          <a:xfrm>
            <a:off x="370800" y="-3"/>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Algunos métodos de </a:t>
            </a:r>
            <a:r>
              <a:rPr lang="es" sz="2667" b="1" i="1" kern="0">
                <a:solidFill>
                  <a:srgbClr val="110741"/>
                </a:solidFill>
                <a:latin typeface="Ubuntu"/>
                <a:ea typeface="Ubuntu"/>
                <a:cs typeface="Ubuntu"/>
                <a:sym typeface="Ubuntu"/>
              </a:rPr>
              <a:t>File</a:t>
            </a:r>
            <a:endParaRPr sz="2667" i="1" kern="0">
              <a:solidFill>
                <a:srgbClr val="000000"/>
              </a:solidFill>
              <a:latin typeface="Arial"/>
              <a:ea typeface="Arial"/>
              <a:cs typeface="Arial"/>
              <a:sym typeface="Arial"/>
            </a:endParaRPr>
          </a:p>
        </p:txBody>
      </p:sp>
      <p:graphicFrame>
        <p:nvGraphicFramePr>
          <p:cNvPr id="319" name="Google Shape;319;g2ab93e9fbd5_0_46"/>
          <p:cNvGraphicFramePr/>
          <p:nvPr/>
        </p:nvGraphicFramePr>
        <p:xfrm>
          <a:off x="449267" y="1671253"/>
          <a:ext cx="10698100" cy="4271129"/>
        </p:xfrm>
        <a:graphic>
          <a:graphicData uri="http://schemas.openxmlformats.org/drawingml/2006/table">
            <a:tbl>
              <a:tblPr>
                <a:noFill/>
              </a:tblPr>
              <a:tblGrid>
                <a:gridCol w="1780167">
                  <a:extLst>
                    <a:ext uri="{9D8B030D-6E8A-4147-A177-3AD203B41FA5}">
                      <a16:colId xmlns:a16="http://schemas.microsoft.com/office/drawing/2014/main" val="20000"/>
                    </a:ext>
                  </a:extLst>
                </a:gridCol>
                <a:gridCol w="8917933">
                  <a:extLst>
                    <a:ext uri="{9D8B030D-6E8A-4147-A177-3AD203B41FA5}">
                      <a16:colId xmlns:a16="http://schemas.microsoft.com/office/drawing/2014/main" val="20001"/>
                    </a:ext>
                  </a:extLst>
                </a:gridCol>
              </a:tblGrid>
              <a:tr h="582867">
                <a:tc>
                  <a:txBody>
                    <a:bodyPr/>
                    <a:lstStyle/>
                    <a:p>
                      <a:pPr marL="0" marR="0" lvl="0" indent="0" algn="l" rtl="0">
                        <a:lnSpc>
                          <a:spcPct val="100000"/>
                        </a:lnSpc>
                        <a:spcBef>
                          <a:spcPts val="0"/>
                        </a:spcBef>
                        <a:spcAft>
                          <a:spcPts val="0"/>
                        </a:spcAft>
                        <a:buClr>
                          <a:srgbClr val="000000"/>
                        </a:buClr>
                        <a:buSzPts val="1100"/>
                        <a:buFont typeface="Arial"/>
                        <a:buNone/>
                      </a:pPr>
                      <a:r>
                        <a:rPr lang="es" sz="1600" b="1">
                          <a:solidFill>
                            <a:srgbClr val="C00000"/>
                          </a:solidFill>
                          <a:latin typeface="Ubuntu"/>
                          <a:ea typeface="Ubuntu"/>
                          <a:cs typeface="Ubuntu"/>
                          <a:sym typeface="Ubuntu"/>
                        </a:rPr>
                        <a:t>Método</a:t>
                      </a:r>
                      <a:endParaRPr sz="1600" b="1" u="none" strike="noStrike" cap="none">
                        <a:solidFill>
                          <a:srgbClr val="C00000"/>
                        </a:solidFill>
                        <a:latin typeface="Ubuntu"/>
                        <a:ea typeface="Ubuntu"/>
                        <a:cs typeface="Ubuntu"/>
                        <a:sym typeface="Ubuntu"/>
                      </a:endParaRPr>
                    </a:p>
                  </a:txBody>
                  <a:tcPr marL="91467" marR="91467" marT="45733" marB="45733"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100"/>
                      </a:srgbClr>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 sz="1600" b="1">
                          <a:solidFill>
                            <a:srgbClr val="C00000"/>
                          </a:solidFill>
                          <a:latin typeface="Ubuntu"/>
                          <a:ea typeface="Ubuntu"/>
                          <a:cs typeface="Ubuntu"/>
                          <a:sym typeface="Ubuntu"/>
                        </a:rPr>
                        <a:t>Descripción</a:t>
                      </a:r>
                      <a:endParaRPr sz="1600" b="1" u="none" strike="noStrike" cap="none">
                        <a:solidFill>
                          <a:srgbClr val="C00000"/>
                        </a:solidFill>
                        <a:latin typeface="Ubuntu"/>
                        <a:ea typeface="Ubuntu"/>
                        <a:cs typeface="Ubuntu"/>
                        <a:sym typeface="Ubuntu"/>
                      </a:endParaRPr>
                    </a:p>
                  </a:txBody>
                  <a:tcPr marL="91467" marR="91467" marT="45733" marB="45733" anchor="ctr">
                    <a:lnL w="9525" cap="flat" cmpd="sng">
                      <a:solidFill>
                        <a:srgbClr val="DEE2E6"/>
                      </a:solidFill>
                      <a:prstDash val="solid"/>
                      <a:round/>
                      <a:headEnd type="none" w="sm" len="sm"/>
                      <a:tailEnd type="none" w="sm" len="sm"/>
                    </a:lnL>
                    <a:lnR w="9525" cap="flat" cmpd="sng">
                      <a:solidFill>
                        <a:srgbClr val="DEE2E6">
                          <a:alpha val="0"/>
                        </a:srgbClr>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100"/>
                      </a:srgbClr>
                    </a:solidFill>
                  </a:tcPr>
                </a:tc>
                <a:extLst>
                  <a:ext uri="{0D108BD9-81ED-4DB2-BD59-A6C34878D82A}">
                    <a16:rowId xmlns:a16="http://schemas.microsoft.com/office/drawing/2014/main" val="10000"/>
                  </a:ext>
                </a:extLst>
              </a:tr>
              <a:tr h="470859">
                <a:tc>
                  <a:txBody>
                    <a:bodyPr/>
                    <a:lstStyle/>
                    <a:p>
                      <a:pPr marL="0" lvl="0" indent="0" algn="l" rtl="0">
                        <a:spcBef>
                          <a:spcPts val="0"/>
                        </a:spcBef>
                        <a:spcAft>
                          <a:spcPts val="0"/>
                        </a:spcAft>
                        <a:buNone/>
                      </a:pPr>
                      <a:r>
                        <a:rPr lang="es" sz="1600" b="1">
                          <a:solidFill>
                            <a:srgbClr val="110741"/>
                          </a:solidFill>
                          <a:latin typeface="Ubuntu"/>
                          <a:ea typeface="Ubuntu"/>
                          <a:cs typeface="Ubuntu"/>
                          <a:sym typeface="Ubuntu"/>
                        </a:rPr>
                        <a:t>seek()</a:t>
                      </a:r>
                      <a:endParaRPr sz="1600" b="1">
                        <a:solidFill>
                          <a:srgbClr val="110741"/>
                        </a:solidFill>
                        <a:latin typeface="Ubuntu"/>
                        <a:ea typeface="Ubuntu"/>
                        <a:cs typeface="Ubuntu"/>
                        <a:sym typeface="Ubuntu"/>
                      </a:endParaRPr>
                    </a:p>
                  </a:txBody>
                  <a:tcPr marL="91467" marR="91467" marT="45733" marB="45733"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lvl="0" indent="0" algn="l" rtl="0">
                        <a:spcBef>
                          <a:spcPts val="0"/>
                        </a:spcBef>
                        <a:spcAft>
                          <a:spcPts val="0"/>
                        </a:spcAft>
                        <a:buNone/>
                      </a:pPr>
                      <a:r>
                        <a:rPr lang="es" sz="2500">
                          <a:latin typeface="Calibri"/>
                          <a:ea typeface="Calibri"/>
                          <a:cs typeface="Calibri"/>
                          <a:sym typeface="Calibri"/>
                        </a:rPr>
                        <a:t>Mueve el puntero hacia el byte indicado</a:t>
                      </a:r>
                      <a:endParaRPr sz="2500">
                        <a:latin typeface="Calibri"/>
                        <a:ea typeface="Calibri"/>
                        <a:cs typeface="Calibri"/>
                        <a:sym typeface="Calibri"/>
                      </a:endParaRPr>
                    </a:p>
                  </a:txBody>
                  <a:tcPr marL="91467" marR="91467" marT="45733" marB="45733">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850249">
                <a:tc>
                  <a:txBody>
                    <a:bodyPr/>
                    <a:lstStyle/>
                    <a:p>
                      <a:pPr marL="0" lvl="0" indent="0" algn="l" rtl="0">
                        <a:spcBef>
                          <a:spcPts val="0"/>
                        </a:spcBef>
                        <a:spcAft>
                          <a:spcPts val="0"/>
                        </a:spcAft>
                        <a:buNone/>
                      </a:pPr>
                      <a:r>
                        <a:rPr lang="es" sz="1600" b="1">
                          <a:solidFill>
                            <a:srgbClr val="110741"/>
                          </a:solidFill>
                          <a:latin typeface="Ubuntu"/>
                          <a:ea typeface="Ubuntu"/>
                          <a:cs typeface="Ubuntu"/>
                          <a:sym typeface="Ubuntu"/>
                        </a:rPr>
                        <a:t>read()</a:t>
                      </a:r>
                      <a:endParaRPr sz="1600" b="1">
                        <a:solidFill>
                          <a:srgbClr val="110741"/>
                        </a:solidFill>
                        <a:latin typeface="Ubuntu"/>
                        <a:ea typeface="Ubuntu"/>
                        <a:cs typeface="Ubuntu"/>
                        <a:sym typeface="Ubuntu"/>
                      </a:endParaRPr>
                    </a:p>
                  </a:txBody>
                  <a:tcPr marL="91467" marR="91467" marT="45733" marB="45733"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lvl="0" indent="0" algn="l" rtl="0">
                        <a:spcBef>
                          <a:spcPts val="0"/>
                        </a:spcBef>
                        <a:spcAft>
                          <a:spcPts val="0"/>
                        </a:spcAft>
                        <a:buNone/>
                      </a:pPr>
                      <a:r>
                        <a:rPr lang="es" sz="2500">
                          <a:latin typeface="Calibri"/>
                          <a:ea typeface="Calibri"/>
                          <a:cs typeface="Calibri"/>
                          <a:sym typeface="Calibri"/>
                        </a:rPr>
                        <a:t>Lee todo el contenido del fichero. Si recibe un número de bytes solo lee los indicados</a:t>
                      </a:r>
                      <a:endParaRPr sz="2500">
                        <a:latin typeface="Calibri"/>
                        <a:ea typeface="Calibri"/>
                        <a:cs typeface="Calibri"/>
                        <a:sym typeface="Calibri"/>
                      </a:endParaRPr>
                    </a:p>
                  </a:txBody>
                  <a:tcPr marL="91467" marR="91467" marT="45733" marB="45733">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470859">
                <a:tc>
                  <a:txBody>
                    <a:bodyPr/>
                    <a:lstStyle/>
                    <a:p>
                      <a:pPr marL="0" lvl="0" indent="0" algn="l" rtl="0">
                        <a:spcBef>
                          <a:spcPts val="0"/>
                        </a:spcBef>
                        <a:spcAft>
                          <a:spcPts val="0"/>
                        </a:spcAft>
                        <a:buNone/>
                      </a:pPr>
                      <a:r>
                        <a:rPr lang="es" sz="1600" b="1">
                          <a:solidFill>
                            <a:srgbClr val="110741"/>
                          </a:solidFill>
                          <a:latin typeface="Ubuntu"/>
                          <a:ea typeface="Ubuntu"/>
                          <a:cs typeface="Ubuntu"/>
                          <a:sym typeface="Ubuntu"/>
                        </a:rPr>
                        <a:t>readline()</a:t>
                      </a:r>
                      <a:endParaRPr sz="1600" b="1">
                        <a:solidFill>
                          <a:srgbClr val="110741"/>
                        </a:solidFill>
                        <a:latin typeface="Ubuntu"/>
                        <a:ea typeface="Ubuntu"/>
                        <a:cs typeface="Ubuntu"/>
                        <a:sym typeface="Ubuntu"/>
                      </a:endParaRPr>
                    </a:p>
                  </a:txBody>
                  <a:tcPr marL="91467" marR="91467" marT="45733" marB="45733"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lvl="0" indent="0" algn="l" rtl="0">
                        <a:spcBef>
                          <a:spcPts val="0"/>
                        </a:spcBef>
                        <a:spcAft>
                          <a:spcPts val="0"/>
                        </a:spcAft>
                        <a:buNone/>
                      </a:pPr>
                      <a:r>
                        <a:rPr lang="es" sz="2500">
                          <a:solidFill>
                            <a:srgbClr val="110741"/>
                          </a:solidFill>
                          <a:latin typeface="Calibri"/>
                          <a:ea typeface="Calibri"/>
                          <a:cs typeface="Calibri"/>
                          <a:sym typeface="Calibri"/>
                        </a:rPr>
                        <a:t>Lee una línea del archivo</a:t>
                      </a:r>
                      <a:endParaRPr sz="2500">
                        <a:solidFill>
                          <a:srgbClr val="110741"/>
                        </a:solidFill>
                        <a:latin typeface="Calibri"/>
                        <a:ea typeface="Calibri"/>
                        <a:cs typeface="Calibri"/>
                        <a:sym typeface="Calibri"/>
                      </a:endParaRPr>
                    </a:p>
                  </a:txBody>
                  <a:tcPr marL="91467" marR="91467" marT="45733" marB="45733">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470859">
                <a:tc>
                  <a:txBody>
                    <a:bodyPr/>
                    <a:lstStyle/>
                    <a:p>
                      <a:pPr marL="0" lvl="0" indent="0" algn="l" rtl="0">
                        <a:spcBef>
                          <a:spcPts val="0"/>
                        </a:spcBef>
                        <a:spcAft>
                          <a:spcPts val="0"/>
                        </a:spcAft>
                        <a:buNone/>
                      </a:pPr>
                      <a:r>
                        <a:rPr lang="es" sz="1600" b="1">
                          <a:solidFill>
                            <a:srgbClr val="110741"/>
                          </a:solidFill>
                          <a:latin typeface="Ubuntu"/>
                          <a:ea typeface="Ubuntu"/>
                          <a:cs typeface="Ubuntu"/>
                          <a:sym typeface="Ubuntu"/>
                        </a:rPr>
                        <a:t>readlines()</a:t>
                      </a:r>
                      <a:endParaRPr sz="1600" b="1">
                        <a:solidFill>
                          <a:srgbClr val="110741"/>
                        </a:solidFill>
                        <a:latin typeface="Ubuntu"/>
                        <a:ea typeface="Ubuntu"/>
                        <a:cs typeface="Ubuntu"/>
                        <a:sym typeface="Ubuntu"/>
                      </a:endParaRPr>
                    </a:p>
                  </a:txBody>
                  <a:tcPr marL="91467" marR="91467" marT="45733" marB="45733"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lvl="0" indent="0" algn="l" rtl="0">
                        <a:spcBef>
                          <a:spcPts val="0"/>
                        </a:spcBef>
                        <a:spcAft>
                          <a:spcPts val="0"/>
                        </a:spcAft>
                        <a:buNone/>
                      </a:pPr>
                      <a:r>
                        <a:rPr lang="es" sz="2500">
                          <a:latin typeface="Calibri"/>
                          <a:ea typeface="Calibri"/>
                          <a:cs typeface="Calibri"/>
                          <a:sym typeface="Calibri"/>
                        </a:rPr>
                        <a:t>Devuelve una lista en la que cada elemento es una línea del archivo</a:t>
                      </a:r>
                      <a:endParaRPr sz="2500">
                        <a:latin typeface="Calibri"/>
                        <a:ea typeface="Calibri"/>
                        <a:cs typeface="Calibri"/>
                        <a:sym typeface="Calibri"/>
                      </a:endParaRPr>
                    </a:p>
                  </a:txBody>
                  <a:tcPr marL="91467" marR="91467" marT="45733" marB="45733">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470859">
                <a:tc>
                  <a:txBody>
                    <a:bodyPr/>
                    <a:lstStyle/>
                    <a:p>
                      <a:pPr marL="0" lvl="0" indent="0" algn="l" rtl="0">
                        <a:spcBef>
                          <a:spcPts val="0"/>
                        </a:spcBef>
                        <a:spcAft>
                          <a:spcPts val="0"/>
                        </a:spcAft>
                        <a:buNone/>
                      </a:pPr>
                      <a:r>
                        <a:rPr lang="es" sz="1600" b="1">
                          <a:solidFill>
                            <a:srgbClr val="110741"/>
                          </a:solidFill>
                          <a:latin typeface="Ubuntu"/>
                          <a:ea typeface="Ubuntu"/>
                          <a:cs typeface="Ubuntu"/>
                          <a:sym typeface="Ubuntu"/>
                        </a:rPr>
                        <a:t>tell()</a:t>
                      </a:r>
                      <a:endParaRPr sz="1600" b="1">
                        <a:solidFill>
                          <a:srgbClr val="110741"/>
                        </a:solidFill>
                        <a:latin typeface="Ubuntu"/>
                        <a:ea typeface="Ubuntu"/>
                        <a:cs typeface="Ubuntu"/>
                        <a:sym typeface="Ubuntu"/>
                      </a:endParaRPr>
                    </a:p>
                  </a:txBody>
                  <a:tcPr marL="91467" marR="91467" marT="45733" marB="45733"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lvl="0" indent="0" algn="l" rtl="0">
                        <a:spcBef>
                          <a:spcPts val="0"/>
                        </a:spcBef>
                        <a:spcAft>
                          <a:spcPts val="0"/>
                        </a:spcAft>
                        <a:buNone/>
                      </a:pPr>
                      <a:r>
                        <a:rPr lang="es" sz="2500">
                          <a:latin typeface="Calibri"/>
                          <a:ea typeface="Calibri"/>
                          <a:cs typeface="Calibri"/>
                          <a:sym typeface="Calibri"/>
                        </a:rPr>
                        <a:t>Devuelve la posición del puntero</a:t>
                      </a:r>
                      <a:endParaRPr sz="2500">
                        <a:latin typeface="Calibri"/>
                        <a:ea typeface="Calibri"/>
                        <a:cs typeface="Calibri"/>
                        <a:sym typeface="Calibri"/>
                      </a:endParaRPr>
                    </a:p>
                  </a:txBody>
                  <a:tcPr marL="91467" marR="91467" marT="45733" marB="45733">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470859">
                <a:tc>
                  <a:txBody>
                    <a:bodyPr/>
                    <a:lstStyle/>
                    <a:p>
                      <a:pPr marL="0" lvl="0" indent="0" algn="l" rtl="0">
                        <a:spcBef>
                          <a:spcPts val="0"/>
                        </a:spcBef>
                        <a:spcAft>
                          <a:spcPts val="0"/>
                        </a:spcAft>
                        <a:buNone/>
                      </a:pPr>
                      <a:r>
                        <a:rPr lang="es" sz="1600" b="1">
                          <a:solidFill>
                            <a:srgbClr val="110741"/>
                          </a:solidFill>
                          <a:latin typeface="Ubuntu"/>
                          <a:ea typeface="Ubuntu"/>
                          <a:cs typeface="Ubuntu"/>
                          <a:sym typeface="Ubuntu"/>
                        </a:rPr>
                        <a:t>write()</a:t>
                      </a:r>
                      <a:endParaRPr sz="1600" b="1">
                        <a:solidFill>
                          <a:srgbClr val="110741"/>
                        </a:solidFill>
                        <a:latin typeface="Ubuntu"/>
                        <a:ea typeface="Ubuntu"/>
                        <a:cs typeface="Ubuntu"/>
                        <a:sym typeface="Ubuntu"/>
                      </a:endParaRPr>
                    </a:p>
                  </a:txBody>
                  <a:tcPr marL="91467" marR="91467" marT="45733" marB="45733"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lvl="0" indent="0" algn="l" rtl="0">
                        <a:spcBef>
                          <a:spcPts val="0"/>
                        </a:spcBef>
                        <a:spcAft>
                          <a:spcPts val="0"/>
                        </a:spcAft>
                        <a:buNone/>
                      </a:pPr>
                      <a:r>
                        <a:rPr lang="es" sz="2500">
                          <a:latin typeface="Calibri"/>
                          <a:ea typeface="Calibri"/>
                          <a:cs typeface="Calibri"/>
                          <a:sym typeface="Calibri"/>
                        </a:rPr>
                        <a:t>Escribe en el fichero la cadena que reciba</a:t>
                      </a:r>
                      <a:endParaRPr sz="2500">
                        <a:latin typeface="Calibri"/>
                        <a:ea typeface="Calibri"/>
                        <a:cs typeface="Calibri"/>
                        <a:sym typeface="Calibri"/>
                      </a:endParaRPr>
                    </a:p>
                  </a:txBody>
                  <a:tcPr marL="91467" marR="91467" marT="45733" marB="45733">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470859">
                <a:tc>
                  <a:txBody>
                    <a:bodyPr/>
                    <a:lstStyle/>
                    <a:p>
                      <a:pPr marL="0" lvl="0" indent="0" algn="l" rtl="0">
                        <a:spcBef>
                          <a:spcPts val="0"/>
                        </a:spcBef>
                        <a:spcAft>
                          <a:spcPts val="0"/>
                        </a:spcAft>
                        <a:buNone/>
                      </a:pPr>
                      <a:r>
                        <a:rPr lang="es" sz="1600" b="1">
                          <a:solidFill>
                            <a:srgbClr val="110741"/>
                          </a:solidFill>
                          <a:latin typeface="Ubuntu"/>
                          <a:ea typeface="Ubuntu"/>
                          <a:cs typeface="Ubuntu"/>
                          <a:sym typeface="Ubuntu"/>
                        </a:rPr>
                        <a:t>close()</a:t>
                      </a:r>
                      <a:endParaRPr sz="1600" b="1">
                        <a:solidFill>
                          <a:srgbClr val="110741"/>
                        </a:solidFill>
                        <a:latin typeface="Ubuntu"/>
                        <a:ea typeface="Ubuntu"/>
                        <a:cs typeface="Ubuntu"/>
                        <a:sym typeface="Ubuntu"/>
                      </a:endParaRPr>
                    </a:p>
                  </a:txBody>
                  <a:tcPr marL="91467" marR="91467" marT="45733" marB="45733"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lvl="0" indent="0" algn="l" rtl="0">
                        <a:spcBef>
                          <a:spcPts val="0"/>
                        </a:spcBef>
                        <a:spcAft>
                          <a:spcPts val="0"/>
                        </a:spcAft>
                        <a:buNone/>
                      </a:pPr>
                      <a:r>
                        <a:rPr lang="es" sz="2500">
                          <a:latin typeface="Calibri"/>
                          <a:ea typeface="Calibri"/>
                          <a:cs typeface="Calibri"/>
                          <a:sym typeface="Calibri"/>
                        </a:rPr>
                        <a:t>Cierra el archivo</a:t>
                      </a:r>
                      <a:endParaRPr sz="2500">
                        <a:latin typeface="Calibri"/>
                        <a:ea typeface="Calibri"/>
                        <a:cs typeface="Calibri"/>
                        <a:sym typeface="Calibri"/>
                      </a:endParaRPr>
                    </a:p>
                  </a:txBody>
                  <a:tcPr marL="91467" marR="91467" marT="45733" marB="45733">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pic>
        <p:nvPicPr>
          <p:cNvPr id="320" name="Google Shape;320;g2ab93e9fbd5_0_46"/>
          <p:cNvPicPr preferRelativeResize="0"/>
          <p:nvPr/>
        </p:nvPicPr>
        <p:blipFill rotWithShape="1">
          <a:blip r:embed="rId3">
            <a:alphaModFix/>
          </a:blip>
          <a:srcRect/>
          <a:stretch/>
        </p:blipFill>
        <p:spPr>
          <a:xfrm>
            <a:off x="10758167" y="176966"/>
            <a:ext cx="797099" cy="637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g2ab93e9fbd5_0_40"/>
          <p:cNvPicPr preferRelativeResize="0"/>
          <p:nvPr/>
        </p:nvPicPr>
        <p:blipFill rotWithShape="1">
          <a:blip r:embed="rId3">
            <a:alphaModFix/>
          </a:blip>
          <a:srcRect/>
          <a:stretch/>
        </p:blipFill>
        <p:spPr>
          <a:xfrm>
            <a:off x="-15840" y="-18000"/>
            <a:ext cx="12191403" cy="6875280"/>
          </a:xfrm>
          <a:prstGeom prst="rect">
            <a:avLst/>
          </a:prstGeom>
          <a:noFill/>
          <a:ln>
            <a:noFill/>
          </a:ln>
        </p:spPr>
      </p:pic>
      <p:sp>
        <p:nvSpPr>
          <p:cNvPr id="326" name="Google Shape;326;g2ab93e9fbd5_0_40"/>
          <p:cNvSpPr/>
          <p:nvPr/>
        </p:nvSpPr>
        <p:spPr>
          <a:xfrm>
            <a:off x="1135080" y="506880"/>
            <a:ext cx="6942800" cy="994000"/>
          </a:xfrm>
          <a:prstGeom prst="rect">
            <a:avLst/>
          </a:prstGeom>
          <a:noFill/>
          <a:ln>
            <a:noFill/>
          </a:ln>
        </p:spPr>
        <p:txBody>
          <a:bodyPr spcFirstLastPara="1" wrap="square" lIns="162367" tIns="162367" rIns="162367" bIns="162367" anchor="t" anchorCtr="0">
            <a:noAutofit/>
          </a:bodyPr>
          <a:lstStyle/>
          <a:p>
            <a:pPr defTabSz="1219170">
              <a:lnSpc>
                <a:spcPct val="80000"/>
              </a:lnSpc>
              <a:buClr>
                <a:srgbClr val="000000"/>
              </a:buClr>
              <a:buSzPts val="3300"/>
            </a:pPr>
            <a:r>
              <a:rPr lang="es" sz="4400" b="1" kern="0">
                <a:solidFill>
                  <a:srgbClr val="FFFFFF"/>
                </a:solidFill>
                <a:latin typeface="Ubuntu"/>
                <a:ea typeface="Ubuntu"/>
                <a:cs typeface="Ubuntu"/>
                <a:sym typeface="Ubuntu"/>
              </a:rPr>
              <a:t>Gestión del contexto</a:t>
            </a:r>
            <a:endParaRPr sz="4400" kern="0">
              <a:solidFill>
                <a:srgbClr val="000000"/>
              </a:solidFill>
              <a:latin typeface="Arial"/>
              <a:ea typeface="Arial"/>
              <a:cs typeface="Arial"/>
              <a:sym typeface="Arial"/>
            </a:endParaRPr>
          </a:p>
        </p:txBody>
      </p:sp>
      <p:cxnSp>
        <p:nvCxnSpPr>
          <p:cNvPr id="327" name="Google Shape;327;g2ab93e9fbd5_0_40"/>
          <p:cNvCxnSpPr/>
          <p:nvPr/>
        </p:nvCxnSpPr>
        <p:spPr>
          <a:xfrm rot="10800000" flipH="1">
            <a:off x="432000" y="1279880"/>
            <a:ext cx="10489200" cy="640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theme/theme1.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1_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8.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9.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3.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TotalTime>
  <Words>764</Words>
  <Application>Microsoft Office PowerPoint</Application>
  <PresentationFormat>Panorámica</PresentationFormat>
  <Paragraphs>87</Paragraphs>
  <Slides>14</Slides>
  <Notes>11</Notes>
  <HiddenSlides>0</HiddenSlides>
  <MMClips>0</MMClips>
  <ScaleCrop>false</ScaleCrop>
  <HeadingPairs>
    <vt:vector size="6" baseType="variant">
      <vt:variant>
        <vt:lpstr>Fuentes usadas</vt:lpstr>
      </vt:variant>
      <vt:variant>
        <vt:i4>8</vt:i4>
      </vt:variant>
      <vt:variant>
        <vt:lpstr>Tema</vt:lpstr>
      </vt:variant>
      <vt:variant>
        <vt:i4>28</vt:i4>
      </vt:variant>
      <vt:variant>
        <vt:lpstr>Títulos de diapositiva</vt:lpstr>
      </vt:variant>
      <vt:variant>
        <vt:i4>14</vt:i4>
      </vt:variant>
    </vt:vector>
  </HeadingPairs>
  <TitlesOfParts>
    <vt:vector size="50" baseType="lpstr">
      <vt:lpstr>Arial</vt:lpstr>
      <vt:lpstr>Calibri</vt:lpstr>
      <vt:lpstr>Symbol</vt:lpstr>
      <vt:lpstr>Times New Roman</vt:lpstr>
      <vt:lpstr>Ubuntu</vt:lpstr>
      <vt:lpstr>Ubuntu Light</vt:lpstr>
      <vt:lpstr>Ubuntu Medium</vt:lpstr>
      <vt:lpstr>Wingdings</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 de Office</vt:lpstr>
      <vt:lpstr>1_Tema de Office</vt:lpstr>
      <vt:lpstr>Office Theme</vt:lpstr>
      <vt:lpstr>Formación Python</vt:lpstr>
      <vt:lpstr>06</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Lenguajes de Programación</dc:title>
  <dc:subject/>
  <dc:creator>Ivan Dominguez Rodriguez</dc:creator>
  <dc:description/>
  <cp:lastModifiedBy>Alejandro Vilches</cp:lastModifiedBy>
  <cp:revision>10</cp:revision>
  <dcterms:modified xsi:type="dcterms:W3CDTF">2024-06-12T06:11:14Z</dcterms:modified>
  <dc:language>es-ES</dc:language>
</cp:coreProperties>
</file>